
<file path=[Content_Types].xml><?xml version="1.0" encoding="utf-8"?>
<Types xmlns="http://schemas.openxmlformats.org/package/2006/content-types">
  <Default Extension="jpeg" ContentType="image/jpeg"/>
  <Default Extension="png" ContentType="image/png"/>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p:sldMasterIdLst>
    <p:sldMasterId id="2147483648" r:id="rId1"/>
  </p:sldMasterIdLst>
  <p:notesMasterIdLst>
    <p:notesMasterId r:id="rId4"/>
  </p:notesMasterIdLst>
  <p:sldIdLst>
    <p:sldId id="290" r:id="rId3"/>
    <p:sldId id="506" r:id="rId5"/>
    <p:sldId id="507" r:id="rId6"/>
    <p:sldId id="705" r:id="rId7"/>
    <p:sldId id="508" r:id="rId8"/>
    <p:sldId id="509" r:id="rId9"/>
    <p:sldId id="510" r:id="rId10"/>
    <p:sldId id="511" r:id="rId11"/>
    <p:sldId id="512" r:id="rId12"/>
    <p:sldId id="513" r:id="rId13"/>
    <p:sldId id="514" r:id="rId14"/>
    <p:sldId id="515" r:id="rId15"/>
    <p:sldId id="516" r:id="rId16"/>
    <p:sldId id="517" r:id="rId17"/>
    <p:sldId id="518" r:id="rId18"/>
    <p:sldId id="527" r:id="rId19"/>
    <p:sldId id="530" r:id="rId20"/>
    <p:sldId id="531" r:id="rId21"/>
    <p:sldId id="532" r:id="rId22"/>
    <p:sldId id="257" r:id="rId23"/>
    <p:sldId id="373" r:id="rId24"/>
    <p:sldId id="375" r:id="rId25"/>
    <p:sldId id="376" r:id="rId26"/>
    <p:sldId id="378" r:id="rId27"/>
    <p:sldId id="379" r:id="rId28"/>
    <p:sldId id="377" r:id="rId29"/>
    <p:sldId id="805" r:id="rId30"/>
    <p:sldId id="525" r:id="rId31"/>
    <p:sldId id="382" r:id="rId32"/>
    <p:sldId id="383" r:id="rId33"/>
    <p:sldId id="761" r:id="rId34"/>
    <p:sldId id="384" r:id="rId35"/>
    <p:sldId id="385" r:id="rId36"/>
    <p:sldId id="386" r:id="rId37"/>
    <p:sldId id="387" r:id="rId38"/>
    <p:sldId id="388" r:id="rId39"/>
    <p:sldId id="389" r:id="rId40"/>
    <p:sldId id="390" r:id="rId41"/>
    <p:sldId id="391" r:id="rId42"/>
    <p:sldId id="392" r:id="rId43"/>
    <p:sldId id="572" r:id="rId44"/>
    <p:sldId id="523" r:id="rId45"/>
    <p:sldId id="526" r:id="rId46"/>
    <p:sldId id="672" r:id="rId47"/>
    <p:sldId id="394" r:id="rId48"/>
    <p:sldId id="396" r:id="rId49"/>
    <p:sldId id="452" r:id="rId50"/>
    <p:sldId id="664" r:id="rId51"/>
    <p:sldId id="665" r:id="rId52"/>
    <p:sldId id="522" r:id="rId53"/>
    <p:sldId id="529" r:id="rId54"/>
    <p:sldId id="524" r:id="rId55"/>
    <p:sldId id="400" r:id="rId56"/>
    <p:sldId id="393" r:id="rId57"/>
    <p:sldId id="673" r:id="rId58"/>
    <p:sldId id="796" r:id="rId59"/>
    <p:sldId id="794" r:id="rId60"/>
    <p:sldId id="795" r:id="rId61"/>
    <p:sldId id="574" r:id="rId62"/>
    <p:sldId id="401" r:id="rId63"/>
  </p:sldIdLst>
  <p:sldSz cx="9144000" cy="5143500" type="screen16x9"/>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12332"/>
    <a:srgbClr val="252434"/>
    <a:srgbClr val="0A5DD7"/>
    <a:srgbClr val="101010"/>
    <a:srgbClr val="50C5DA"/>
    <a:srgbClr val="EAEAEA"/>
    <a:srgbClr val="595959"/>
    <a:srgbClr val="52E89D"/>
    <a:srgbClr val="979797"/>
    <a:srgbClr val="E4ECF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BA16484-FE6A-4F29-AA42-D39B8B87BD77}" styleName="Table_0">
    <a:wholeTbl>
      <a:tcTxStyle>
        <a:schemeClr val="lt1"/>
      </a:tcTxStyle>
      <a:tcStyle>
        <a:tcBdr>
          <a:left>
            <a:ln w="9525" cap="flat" cmpd="sng">
              <a:solidFill>
                <a:srgbClr val="000000">
                  <a:alpha val="0"/>
                </a:srgbClr>
              </a:solidFill>
              <a:prstDash val="solid"/>
              <a:round/>
              <a:headEnd type="none" w="med" len="med"/>
              <a:tailEnd type="none" w="med" len="med"/>
            </a:ln>
          </a:left>
          <a:right>
            <a:ln w="9525" cap="flat" cmpd="sng">
              <a:solidFill>
                <a:srgbClr val="000000">
                  <a:alpha val="0"/>
                </a:srgbClr>
              </a:solidFill>
              <a:prstDash val="solid"/>
              <a:round/>
              <a:headEnd type="none" w="med" len="med"/>
              <a:tailEnd type="none" w="med" len="med"/>
            </a:ln>
          </a:right>
          <a:top>
            <a:ln w="9525" cap="flat" cmpd="sng">
              <a:solidFill>
                <a:srgbClr val="000000">
                  <a:alpha val="0"/>
                </a:srgbClr>
              </a:solidFill>
              <a:prstDash val="solid"/>
              <a:round/>
              <a:headEnd type="none" w="med" len="med"/>
              <a:tailEnd type="none" w="med" len="med"/>
            </a:ln>
          </a:top>
          <a:bottom>
            <a:ln w="9525" cap="flat" cmpd="sng">
              <a:solidFill>
                <a:srgbClr val="000000">
                  <a:alpha val="0"/>
                </a:srgbClr>
              </a:solidFill>
              <a:prstDash val="solid"/>
              <a:round/>
              <a:headEnd type="none" w="med" len="med"/>
              <a:tailEnd type="none" w="med" len="med"/>
            </a:ln>
          </a:bottom>
          <a:insideH>
            <a:ln w="9525" cap="flat" cmpd="sng">
              <a:solidFill>
                <a:srgbClr val="000000">
                  <a:alpha val="0"/>
                </a:srgbClr>
              </a:solidFill>
              <a:prstDash val="solid"/>
              <a:round/>
              <a:headEnd type="none" w="med" len="med"/>
              <a:tailEnd type="none" w="med" len="med"/>
            </a:ln>
          </a:insideH>
          <a:insideV>
            <a:ln w="9525" cap="flat" cmpd="sng">
              <a:solidFill>
                <a:srgbClr val="000000">
                  <a:alpha val="0"/>
                </a:srgbClr>
              </a:solidFill>
              <a:prstDash val="solid"/>
              <a:round/>
              <a:headEnd type="none" w="med" len="med"/>
              <a:tailEnd type="none" w="med" len="med"/>
            </a:ln>
          </a:insideV>
        </a:tcBdr>
        <a:fill>
          <a:solidFill>
            <a:srgbClr val="FFFFFF">
              <a:alpha val="0"/>
            </a:srgbClr>
          </a:solid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333" autoAdjust="0"/>
    <p:restoredTop sz="82779" autoAdjust="0"/>
  </p:normalViewPr>
  <p:slideViewPr>
    <p:cSldViewPr snapToGrid="0">
      <p:cViewPr varScale="1">
        <p:scale>
          <a:sx n="92" d="100"/>
          <a:sy n="92" d="100"/>
        </p:scale>
        <p:origin x="240" y="66"/>
      </p:cViewPr>
      <p:guideLst>
        <p:guide orient="horz" pos="1713"/>
        <p:guide pos="2821"/>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6" Type="http://schemas.openxmlformats.org/officeDocument/2006/relationships/tableStyles" Target="tableStyles.xml"/><Relationship Id="rId65" Type="http://schemas.openxmlformats.org/officeDocument/2006/relationships/viewProps" Target="viewProps.xml"/><Relationship Id="rId64" Type="http://schemas.openxmlformats.org/officeDocument/2006/relationships/presProps" Target="presProps.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9581B98-123D-45F5-B224-1E63FCC72AB5}"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B1EC90A-8F9C-43E8-A61D-98A102DDCD6A}"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www.tcpipguide.com/free/t_TCPOperationalOverviewandtheTCPFiniteStateMachineF-2.htm" TargetMode="External"/><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smtClean="0"/>
          </a:p>
        </p:txBody>
      </p:sp>
      <p:sp>
        <p:nvSpPr>
          <p:cNvPr id="4" name="灯片编号占位符 3"/>
          <p:cNvSpPr>
            <a:spLocks noGrp="1"/>
          </p:cNvSpPr>
          <p:nvPr>
            <p:ph type="sldNum" sz="quarter" idx="10"/>
          </p:nvPr>
        </p:nvSpPr>
        <p:spPr/>
        <p:txBody>
          <a:bodyPr/>
          <a:lstStyle/>
          <a:p>
            <a:fld id="{2B1EC90A-8F9C-43E8-A61D-98A102DDCD6A}"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434" name="Shape 434"/>
        <p:cNvGrpSpPr/>
        <p:nvPr/>
      </p:nvGrpSpPr>
      <p:grpSpPr>
        <a:xfrm>
          <a:off x="0" y="0"/>
          <a:ext cx="0" cy="0"/>
          <a:chOff x="0" y="0"/>
          <a:chExt cx="0" cy="0"/>
        </a:xfrm>
      </p:grpSpPr>
      <p:sp>
        <p:nvSpPr>
          <p:cNvPr id="435" name="Shape 435"/>
          <p:cNvSpPr txBox="1"/>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US"/>
              <a:t>This concept of events within protocols is important because that is how Bro sees protocols.</a:t>
            </a:r>
            <a:endParaRPr lang="en-US"/>
          </a:p>
          <a:p>
            <a:pPr lvl="0" rtl="0">
              <a:spcBef>
                <a:spcPts val="0"/>
              </a:spcBef>
              <a:buNone/>
            </a:pPr>
          </a:p>
          <a:p>
            <a:pPr lvl="0" rtl="0">
              <a:spcBef>
                <a:spcPts val="0"/>
              </a:spcBef>
              <a:buNone/>
            </a:pPr>
            <a:r>
              <a:rPr lang="en-US"/>
              <a:t>This is the same state machine, but with the names of events Bro raises during an HTTP connection.</a:t>
            </a:r>
            <a:endParaRPr lang="en-US"/>
          </a:p>
          <a:p>
            <a:pPr lvl="0" rtl="0">
              <a:spcBef>
                <a:spcPts val="0"/>
              </a:spcBef>
              <a:buNone/>
            </a:pPr>
          </a:p>
          <a:p>
            <a:pPr lvl="0" rtl="0">
              <a:spcBef>
                <a:spcPts val="0"/>
              </a:spcBef>
              <a:buNone/>
            </a:pPr>
            <a:r>
              <a:rPr lang="en-US"/>
              <a:t>Where the power of Bro really shines, is that along each event of each connection Bro does something. We’ll see how this works later, but most important to know is that after each connection ends, Bro writes a log file about the events that occured in the connection.</a:t>
            </a:r>
            <a:endParaRPr lang="zh-CN" altLang="en-US"/>
          </a:p>
        </p:txBody>
      </p:sp>
      <p:sp>
        <p:nvSpPr>
          <p:cNvPr id="436" name="Shape 436"/>
          <p:cNvSpPr/>
          <p:nvPr>
            <p:ph type="sldImg" idx="2"/>
          </p:nvPr>
        </p:nvSpPr>
        <p:spPr>
          <a:xfrm>
            <a:off x="1143000" y="685800"/>
            <a:ext cx="4572000" cy="3429000"/>
          </a:xfrm>
          <a:custGeom>
            <a:avLst/>
            <a:gdLst/>
            <a:ahLst/>
            <a:cxnLst/>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Intrusion Detection &amp; Network Forensics - Black Hat</a:t>
            </a:r>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网络连接信息</a:t>
            </a:r>
            <a:r>
              <a:rPr lang="en-US" altLang="zh-CN"/>
              <a:t>( conn::Info )</a:t>
            </a:r>
            <a:r>
              <a:rPr lang="zh-CN" altLang="en-US"/>
              <a:t>：</a:t>
            </a:r>
            <a:r>
              <a:rPr lang="zh-CN" altLang="en-US"/>
              <a:t>https://www.bro.org/sphinx/scripts/base/protocols/conn/main.bro.html</a:t>
            </a:r>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关于异常检测： 检测SSH暴力破解、SQL注入攻击和恶意网络扫描 依赖于 偏离阈值。 （</a:t>
            </a:r>
            <a:r>
              <a:rPr lang="en-US" altLang="zh-CN"/>
              <a:t>SumStats framework</a:t>
            </a:r>
            <a:r>
              <a:rPr lang="zh-CN" altLang="en-US"/>
              <a:t>有所贡献</a:t>
            </a:r>
            <a:r>
              <a:rPr lang="zh-CN" altLang="en-US"/>
              <a:t>） </a:t>
            </a:r>
            <a:r>
              <a:rPr lang="en-US" altLang="zh-CN"/>
              <a:t>- </a:t>
            </a:r>
            <a:r>
              <a:rPr lang="zh-CN" altLang="en-US"/>
              <a:t>这种检测方式更适用于基于主机的入侵检测</a:t>
            </a:r>
            <a:endParaRPr lang="zh-CN" altLang="en-US"/>
          </a:p>
          <a:p>
            <a:r>
              <a:rPr lang="zh-CN" altLang="en-US"/>
              <a:t>关于误用检测：误用检测是指通过攻击行为的特征库,采用特征匹配的方法确定攻击事件。误报率低，检测快,但无法检测层出不穷的新攻击。（此处应配合蜜罐和情报）</a:t>
            </a:r>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图灵完全性通常指“具有无限存储能力的通用物理机器或编程语言”。</a:t>
            </a:r>
            <a:endParaRPr lang="zh-CN" altLang="en-US"/>
          </a:p>
          <a:p>
            <a:endParaRPr lang="zh-CN" altLang="en-US"/>
          </a:p>
          <a:p>
            <a:r>
              <a:rPr lang="zh-CN" altLang="en-US"/>
              <a:t>对象</a:t>
            </a:r>
            <a:r>
              <a:rPr lang="en-US" altLang="zh-CN"/>
              <a:t>-&gt;</a:t>
            </a:r>
            <a:r>
              <a:rPr lang="zh-CN" altLang="en-US"/>
              <a:t>数据模型</a:t>
            </a:r>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Event handler</a:t>
            </a:r>
            <a:r>
              <a:rPr lang="zh-CN" altLang="en-US"/>
              <a:t>：事件处理程序本质上是在Bro中定义的函数，事件通过调用事件处理程序来实现函数的功能。 </a:t>
            </a:r>
            <a:r>
              <a:rPr lang="en-US" altLang="zh-CN"/>
              <a:t>Bro IDS</a:t>
            </a:r>
            <a:r>
              <a:rPr lang="zh-CN" altLang="en-US"/>
              <a:t>可以定义自己的事件处理程序。</a:t>
            </a:r>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PhAnim="0" showMasterSp="0">
  <p:cSld>
    <p:spTree>
      <p:nvGrpSpPr>
        <p:cNvPr id="643" name="Shape 643"/>
        <p:cNvGrpSpPr/>
        <p:nvPr/>
      </p:nvGrpSpPr>
      <p:grpSpPr>
        <a:xfrm>
          <a:off x="0" y="0"/>
          <a:ext cx="0" cy="0"/>
          <a:chOff x="0" y="0"/>
          <a:chExt cx="0" cy="0"/>
        </a:xfrm>
      </p:grpSpPr>
      <p:sp>
        <p:nvSpPr>
          <p:cNvPr id="644" name="Shape 644"/>
          <p:cNvSpPr/>
          <p:nvPr>
            <p:ph type="sldImg" idx="2"/>
          </p:nvPr>
        </p:nvSpPr>
        <p:spPr>
          <a:xfrm>
            <a:off x="1143000" y="685800"/>
            <a:ext cx="4572000" cy="3429000"/>
          </a:xfrm>
          <a:custGeom>
            <a:avLst/>
            <a:gdLst/>
            <a:ahLst/>
            <a:cxnLst/>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45" name="Shape 645"/>
          <p:cNvSpPr txBox="1"/>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a:t>Let’s pretend Bro has framework called the Kittens Framework and Bro is sniffing a connection between two computer.</a:t>
            </a:r>
            <a:endParaRPr lang="en-US"/>
          </a:p>
          <a:p>
            <a:pPr marL="0" marR="0" lvl="0" indent="0" algn="l" rtl="0">
              <a:spcBef>
                <a:spcPts val="0"/>
              </a:spcBef>
              <a:buSzPct val="25000"/>
              <a:buNone/>
            </a:pPr>
          </a:p>
          <a:p>
            <a:pPr marL="0" marR="0" lvl="0" indent="0" algn="l" rtl="0">
              <a:spcBef>
                <a:spcPts val="0"/>
              </a:spcBef>
              <a:buSzPct val="25000"/>
              <a:buNone/>
            </a:pPr>
            <a:r>
              <a:rPr lang="en-US"/>
              <a:t>The system on the left speaks English and Spanish, the system on right only speak english, and Bro down at the bottom speak English, Spanish, and French.</a:t>
            </a:r>
            <a:endParaRPr lang="en-US"/>
          </a:p>
        </p:txBody>
      </p:sp>
      <p:sp>
        <p:nvSpPr>
          <p:cNvPr id="646" name="Shape 646"/>
          <p:cNvSpPr txBox="1"/>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Calibri" panose="020F0502020204030204"/>
                <a:ea typeface="Calibri" panose="020F0502020204030204"/>
                <a:cs typeface="Calibri" panose="020F0502020204030204"/>
                <a:sym typeface="Calibri" panose="020F0502020204030204"/>
              </a:rPr>
            </a:fld>
            <a:endParaRPr lang="en-US" sz="12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PhAnim="0" showMasterSp="0">
  <p:cSld>
    <p:spTree>
      <p:nvGrpSpPr>
        <p:cNvPr id="725" name="Shape 725"/>
        <p:cNvGrpSpPr/>
        <p:nvPr/>
      </p:nvGrpSpPr>
      <p:grpSpPr>
        <a:xfrm>
          <a:off x="0" y="0"/>
          <a:ext cx="0" cy="0"/>
          <a:chOff x="0" y="0"/>
          <a:chExt cx="0" cy="0"/>
        </a:xfrm>
      </p:grpSpPr>
      <p:sp>
        <p:nvSpPr>
          <p:cNvPr id="726" name="Shape 726"/>
          <p:cNvSpPr/>
          <p:nvPr>
            <p:ph type="sldImg" idx="2"/>
          </p:nvPr>
        </p:nvSpPr>
        <p:spPr>
          <a:xfrm>
            <a:off x="1143000" y="685800"/>
            <a:ext cx="4572000" cy="3429000"/>
          </a:xfrm>
          <a:custGeom>
            <a:avLst/>
            <a:gdLst/>
            <a:ahLst/>
            <a:cxnLst/>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727" name="Shape 727"/>
          <p:cNvSpPr txBox="1"/>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a:t>The computer on the left send the message “Hola” to the computer on the right. </a:t>
            </a:r>
            <a:endParaRPr lang="en-US"/>
          </a:p>
          <a:p>
            <a:pPr marL="0" marR="0" lvl="0" indent="0" algn="l" rtl="0">
              <a:spcBef>
                <a:spcPts val="0"/>
              </a:spcBef>
              <a:buSzPct val="25000"/>
              <a:buNone/>
            </a:pPr>
          </a:p>
          <a:p>
            <a:pPr marL="0" marR="0" lvl="0" indent="0" algn="l" rtl="0">
              <a:spcBef>
                <a:spcPts val="0"/>
              </a:spcBef>
              <a:buSzPct val="25000"/>
              <a:buNone/>
            </a:pPr>
            <a:r>
              <a:rPr lang="en-US"/>
              <a:t>A copy is sent to our Bro sensor.</a:t>
            </a:r>
            <a:endParaRPr lang="en-US"/>
          </a:p>
        </p:txBody>
      </p:sp>
      <p:sp>
        <p:nvSpPr>
          <p:cNvPr id="728" name="Shape 728"/>
          <p:cNvSpPr txBox="1"/>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Calibri" panose="020F0502020204030204"/>
                <a:ea typeface="Calibri" panose="020F0502020204030204"/>
                <a:cs typeface="Calibri" panose="020F0502020204030204"/>
                <a:sym typeface="Calibri" panose="020F0502020204030204"/>
              </a:rPr>
            </a:fld>
            <a:endParaRPr lang="en-US" sz="12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背景故事 ： https://www.bro.org/bro-workshop-2011/exercises/incident-response/background.html</a:t>
            </a:r>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PhAnim="0" showMasterSp="0">
  <p:cSld>
    <p:spTree>
      <p:nvGrpSpPr>
        <p:cNvPr id="808" name="Shape 808"/>
        <p:cNvGrpSpPr/>
        <p:nvPr/>
      </p:nvGrpSpPr>
      <p:grpSpPr>
        <a:xfrm>
          <a:off x="0" y="0"/>
          <a:ext cx="0" cy="0"/>
          <a:chOff x="0" y="0"/>
          <a:chExt cx="0" cy="0"/>
        </a:xfrm>
      </p:grpSpPr>
      <p:sp>
        <p:nvSpPr>
          <p:cNvPr id="809" name="Shape 809"/>
          <p:cNvSpPr/>
          <p:nvPr>
            <p:ph type="sldImg" idx="2"/>
          </p:nvPr>
        </p:nvSpPr>
        <p:spPr>
          <a:xfrm>
            <a:off x="1143000" y="685800"/>
            <a:ext cx="4572000" cy="3429000"/>
          </a:xfrm>
          <a:custGeom>
            <a:avLst/>
            <a:gdLst/>
            <a:ahLst/>
            <a:cxnLst/>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810" name="Shape 810"/>
          <p:cNvSpPr txBox="1"/>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a:t>The computer on the right sends back hello.</a:t>
            </a:r>
            <a:endParaRPr lang="en-US"/>
          </a:p>
        </p:txBody>
      </p:sp>
      <p:sp>
        <p:nvSpPr>
          <p:cNvPr id="811" name="Shape 811"/>
          <p:cNvSpPr txBox="1"/>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Calibri" panose="020F0502020204030204"/>
                <a:ea typeface="Calibri" panose="020F0502020204030204"/>
                <a:cs typeface="Calibri" panose="020F0502020204030204"/>
                <a:sym typeface="Calibri" panose="020F0502020204030204"/>
              </a:rPr>
            </a:fld>
            <a:endParaRPr lang="en-US" sz="12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PhAnim="0" showMasterSp="0">
  <p:cSld>
    <p:spTree>
      <p:nvGrpSpPr>
        <p:cNvPr id="892" name="Shape 892"/>
        <p:cNvGrpSpPr/>
        <p:nvPr/>
      </p:nvGrpSpPr>
      <p:grpSpPr>
        <a:xfrm>
          <a:off x="0" y="0"/>
          <a:ext cx="0" cy="0"/>
          <a:chOff x="0" y="0"/>
          <a:chExt cx="0" cy="0"/>
        </a:xfrm>
      </p:grpSpPr>
      <p:sp>
        <p:nvSpPr>
          <p:cNvPr id="893" name="Shape 893"/>
          <p:cNvSpPr/>
          <p:nvPr>
            <p:ph type="sldImg" idx="2"/>
          </p:nvPr>
        </p:nvSpPr>
        <p:spPr>
          <a:xfrm>
            <a:off x="1143000" y="685800"/>
            <a:ext cx="4572000" cy="3429000"/>
          </a:xfrm>
          <a:custGeom>
            <a:avLst/>
            <a:gdLst/>
            <a:ahLst/>
            <a:cxnLst/>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894" name="Shape 894"/>
          <p:cNvSpPr txBox="1"/>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a:t>The computer on the left asks if the system on the right knows how to speak spanish</a:t>
            </a:r>
            <a:endParaRPr lang="en-US"/>
          </a:p>
        </p:txBody>
      </p:sp>
      <p:sp>
        <p:nvSpPr>
          <p:cNvPr id="895" name="Shape 895"/>
          <p:cNvSpPr txBox="1"/>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Calibri" panose="020F0502020204030204"/>
                <a:ea typeface="Calibri" panose="020F0502020204030204"/>
                <a:cs typeface="Calibri" panose="020F0502020204030204"/>
                <a:sym typeface="Calibri" panose="020F0502020204030204"/>
              </a:rPr>
            </a:fld>
            <a:endParaRPr lang="en-US" sz="12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PhAnim="0" showMasterSp="0">
  <p:cSld>
    <p:spTree>
      <p:nvGrpSpPr>
        <p:cNvPr id="977" name="Shape 977"/>
        <p:cNvGrpSpPr/>
        <p:nvPr/>
      </p:nvGrpSpPr>
      <p:grpSpPr>
        <a:xfrm>
          <a:off x="0" y="0"/>
          <a:ext cx="0" cy="0"/>
          <a:chOff x="0" y="0"/>
          <a:chExt cx="0" cy="0"/>
        </a:xfrm>
      </p:grpSpPr>
      <p:sp>
        <p:nvSpPr>
          <p:cNvPr id="978" name="Shape 978"/>
          <p:cNvSpPr/>
          <p:nvPr>
            <p:ph type="sldImg" idx="2"/>
          </p:nvPr>
        </p:nvSpPr>
        <p:spPr>
          <a:xfrm>
            <a:off x="1143000" y="685800"/>
            <a:ext cx="4572000" cy="3429000"/>
          </a:xfrm>
          <a:custGeom>
            <a:avLst/>
            <a:gdLst/>
            <a:ahLst/>
            <a:cxnLst/>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979" name="Shape 979"/>
          <p:cNvSpPr txBox="1"/>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a:t>the computer on the right doesn’t know spanish and so it replies in english, “speak what?”</a:t>
            </a:r>
            <a:endParaRPr lang="en-US"/>
          </a:p>
        </p:txBody>
      </p:sp>
      <p:sp>
        <p:nvSpPr>
          <p:cNvPr id="980" name="Shape 980"/>
          <p:cNvSpPr txBox="1"/>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Calibri" panose="020F0502020204030204"/>
                <a:ea typeface="Calibri" panose="020F0502020204030204"/>
                <a:cs typeface="Calibri" panose="020F0502020204030204"/>
                <a:sym typeface="Calibri" panose="020F0502020204030204"/>
              </a:rPr>
            </a:fld>
            <a:endParaRPr lang="en-US" sz="12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063" name="Shape 1063"/>
        <p:cNvGrpSpPr/>
        <p:nvPr/>
      </p:nvGrpSpPr>
      <p:grpSpPr>
        <a:xfrm>
          <a:off x="0" y="0"/>
          <a:ext cx="0" cy="0"/>
          <a:chOff x="0" y="0"/>
          <a:chExt cx="0" cy="0"/>
        </a:xfrm>
      </p:grpSpPr>
      <p:sp>
        <p:nvSpPr>
          <p:cNvPr id="1064" name="Shape 1064"/>
          <p:cNvSpPr/>
          <p:nvPr>
            <p:ph type="sldImg" idx="2"/>
          </p:nvPr>
        </p:nvSpPr>
        <p:spPr>
          <a:xfrm>
            <a:off x="1143000" y="685800"/>
            <a:ext cx="4572000" cy="3429000"/>
          </a:xfrm>
          <a:custGeom>
            <a:avLst/>
            <a:gdLst/>
            <a:ahLst/>
            <a:cxnLst/>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065" name="Shape 1065"/>
          <p:cNvSpPr txBox="1"/>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a:t>The computer on the left realizes the computer on the right doesn’t know spanish, so it gives up and keeps on in english, asking about the right computer’s cat.</a:t>
            </a:r>
            <a:endParaRPr lang="en-US"/>
          </a:p>
        </p:txBody>
      </p:sp>
      <p:sp>
        <p:nvSpPr>
          <p:cNvPr id="1066" name="Shape 1066"/>
          <p:cNvSpPr txBox="1"/>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Calibri" panose="020F0502020204030204"/>
                <a:ea typeface="Calibri" panose="020F0502020204030204"/>
                <a:cs typeface="Calibri" panose="020F0502020204030204"/>
                <a:sym typeface="Calibri" panose="020F0502020204030204"/>
              </a:rPr>
            </a:fld>
            <a:endParaRPr lang="en-US" sz="12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150" name="Shape 1150"/>
        <p:cNvGrpSpPr/>
        <p:nvPr/>
      </p:nvGrpSpPr>
      <p:grpSpPr>
        <a:xfrm>
          <a:off x="0" y="0"/>
          <a:ext cx="0" cy="0"/>
          <a:chOff x="0" y="0"/>
          <a:chExt cx="0" cy="0"/>
        </a:xfrm>
      </p:grpSpPr>
      <p:sp>
        <p:nvSpPr>
          <p:cNvPr id="1151" name="Shape 1151"/>
          <p:cNvSpPr/>
          <p:nvPr>
            <p:ph type="sldImg" idx="2"/>
          </p:nvPr>
        </p:nvSpPr>
        <p:spPr>
          <a:xfrm>
            <a:off x="1143000" y="685800"/>
            <a:ext cx="4572000" cy="3429000"/>
          </a:xfrm>
          <a:custGeom>
            <a:avLst/>
            <a:gdLst/>
            <a:ahLst/>
            <a:cxnLst/>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152" name="Shape 1152"/>
          <p:cNvSpPr txBox="1"/>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a:t>The computer on the right responds and closes the connection.</a:t>
            </a:r>
            <a:endParaRPr lang="en-US"/>
          </a:p>
          <a:p>
            <a:pPr marL="0" marR="0" lvl="0" indent="0" algn="l" rtl="0">
              <a:spcBef>
                <a:spcPts val="0"/>
              </a:spcBef>
              <a:buSzPct val="25000"/>
              <a:buNone/>
            </a:pPr>
          </a:p>
          <a:p>
            <a:pPr marL="0" marR="0" lvl="0" indent="0" algn="l" rtl="0">
              <a:spcBef>
                <a:spcPts val="0"/>
              </a:spcBef>
              <a:buSzPct val="25000"/>
              <a:buNone/>
            </a:pPr>
            <a:r>
              <a:rPr lang="en-US"/>
              <a:t>A sidenote: this is called protocol negotiation. It happens when a sinlge protocol supports different versions of things (like TLS).</a:t>
            </a:r>
            <a:endParaRPr lang="en-US"/>
          </a:p>
          <a:p>
            <a:pPr marL="0" marR="0" lvl="0" indent="0" algn="l" rtl="0">
              <a:spcBef>
                <a:spcPts val="0"/>
              </a:spcBef>
              <a:buSzPct val="25000"/>
              <a:buNone/>
            </a:pPr>
          </a:p>
          <a:p>
            <a:pPr marL="0" marR="0" lvl="0" indent="0" algn="l" rtl="0">
              <a:spcBef>
                <a:spcPts val="0"/>
              </a:spcBef>
              <a:buSzPct val="25000"/>
              <a:buNone/>
            </a:pPr>
            <a:r>
              <a:rPr lang="en-US"/>
              <a:t>Bro received the entire conversation and because Bro can parse the ENglish langauge knows exactly what the two systems talked about. It can raise events to its policy scripts and….</a:t>
            </a:r>
            <a:endParaRPr lang="en-US"/>
          </a:p>
        </p:txBody>
      </p:sp>
      <p:sp>
        <p:nvSpPr>
          <p:cNvPr id="1153" name="Shape 1153"/>
          <p:cNvSpPr txBox="1"/>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Calibri" panose="020F0502020204030204"/>
                <a:ea typeface="Calibri" panose="020F0502020204030204"/>
                <a:cs typeface="Calibri" panose="020F0502020204030204"/>
                <a:sym typeface="Calibri" panose="020F0502020204030204"/>
              </a:rPr>
            </a:fld>
            <a:endParaRPr lang="en-US" sz="12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238" name="Shape 1238"/>
        <p:cNvGrpSpPr/>
        <p:nvPr/>
      </p:nvGrpSpPr>
      <p:grpSpPr>
        <a:xfrm>
          <a:off x="0" y="0"/>
          <a:ext cx="0" cy="0"/>
          <a:chOff x="0" y="0"/>
          <a:chExt cx="0" cy="0"/>
        </a:xfrm>
      </p:grpSpPr>
      <p:sp>
        <p:nvSpPr>
          <p:cNvPr id="1239" name="Shape 1239"/>
          <p:cNvSpPr/>
          <p:nvPr>
            <p:ph type="sldImg" idx="2"/>
          </p:nvPr>
        </p:nvSpPr>
        <p:spPr>
          <a:xfrm>
            <a:off x="1143000" y="685800"/>
            <a:ext cx="4572000" cy="3429000"/>
          </a:xfrm>
          <a:custGeom>
            <a:avLst/>
            <a:gdLst/>
            <a:ahLst/>
            <a:cxnLst/>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240" name="Shape 1240"/>
          <p:cNvSpPr txBox="1"/>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a:t>it can think or write log files about kittens.</a:t>
            </a:r>
            <a:endParaRPr lang="en-US"/>
          </a:p>
        </p:txBody>
      </p:sp>
      <p:sp>
        <p:nvSpPr>
          <p:cNvPr id="1241" name="Shape 1241"/>
          <p:cNvSpPr txBox="1"/>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Calibri" panose="020F0502020204030204"/>
                <a:ea typeface="Calibri" panose="020F0502020204030204"/>
                <a:cs typeface="Calibri" panose="020F0502020204030204"/>
                <a:sym typeface="Calibri" panose="020F0502020204030204"/>
              </a:rPr>
            </a:fld>
            <a:endParaRPr lang="en-US" sz="12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统计分析框架： https://www.bro.org/current/exercises/sumstats/</a:t>
            </a:r>
            <a:endParaRPr lang="zh-CN" altLang="en-US"/>
          </a:p>
          <a:p>
            <a:endParaRPr lang="zh-CN" altLang="en-US"/>
          </a:p>
          <a:p>
            <a:r>
              <a:rPr lang="zh-CN" altLang="en-US"/>
              <a:t>《VAST: Interactive Network Forensics》 ：</a:t>
            </a:r>
            <a:r>
              <a:rPr lang="en-US" altLang="zh-CN"/>
              <a:t>https://www.bro.org/brocon2015/slides/vallentin_vast.pdf</a:t>
            </a:r>
            <a:endParaRPr lang="en-US" altLang="zh-CN"/>
          </a:p>
          <a:p>
            <a:endParaRPr lang="en-US" altLang="zh-CN"/>
          </a:p>
          <a:p>
            <a:r>
              <a:rPr lang="en-US" altLang="zh-CN"/>
              <a:t>Sweet Security ( Open source )</a:t>
            </a:r>
            <a:r>
              <a:rPr lang="zh-CN" altLang="en-US"/>
              <a:t>：https://github.com/TravisFSmith/SweetSecurity</a:t>
            </a:r>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Intelligence Data and Bro : http://blog.bro.org/2014/01/intelligence-data-and-bro_4980.html</a:t>
            </a:r>
            <a:endParaRPr lang="en-US" altLang="zh-CN"/>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a:latin typeface="微软雅黑" panose="020B0503020204020204" pitchFamily="34" charset="-122"/>
                <a:ea typeface="微软雅黑" panose="020B0503020204020204" pitchFamily="34" charset="-122"/>
                <a:cs typeface="Calibri" panose="020F0502020204030204"/>
                <a:sym typeface="Calibri" panose="020F0502020204030204"/>
              </a:rPr>
              <a:t>https://www.bro.org/bro-workshop-2011/slides/network-forensics.pdf</a:t>
            </a:r>
            <a:endParaRPr>
              <a:latin typeface="微软雅黑" panose="020B0503020204020204" pitchFamily="34" charset="-122"/>
              <a:ea typeface="微软雅黑" panose="020B0503020204020204" pitchFamily="34" charset="-122"/>
              <a:cs typeface="Calibri" panose="020F0502020204030204"/>
              <a:sym typeface="Calibri" panose="020F0502020204030204"/>
            </a:endParaRPr>
          </a:p>
          <a:p>
            <a:r>
              <a:rPr lang="en-US" altLang="en-US">
                <a:solidFill>
                  <a:schemeClr val="tx1"/>
                </a:solidFill>
                <a:latin typeface="Calibri" panose="020F0502020204030204"/>
                <a:ea typeface="Calibri" panose="020F0502020204030204"/>
                <a:cs typeface="Calibri" panose="020F0502020204030204"/>
                <a:sym typeface="Calibri" panose="020F0502020204030204"/>
              </a:rPr>
              <a:t>https://www.bro.org/brocon2015/slides/amann_netcontrol.pdf</a:t>
            </a:r>
            <a:endParaRPr lang="en-US" altLang="en-US">
              <a:solidFill>
                <a:schemeClr val="tx1"/>
              </a:solidFill>
              <a:latin typeface="Calibri" panose="020F0502020204030204"/>
              <a:ea typeface="Calibri" panose="020F0502020204030204"/>
              <a:cs typeface="Calibri" panose="020F0502020204030204"/>
              <a:sym typeface="Calibri" panose="020F0502020204030204"/>
            </a:endParaRPr>
          </a:p>
          <a:p>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336" name="Shape 1336"/>
        <p:cNvGrpSpPr/>
        <p:nvPr/>
      </p:nvGrpSpPr>
      <p:grpSpPr>
        <a:xfrm>
          <a:off x="0" y="0"/>
          <a:ext cx="0" cy="0"/>
          <a:chOff x="0" y="0"/>
          <a:chExt cx="0" cy="0"/>
        </a:xfrm>
      </p:grpSpPr>
      <p:sp>
        <p:nvSpPr>
          <p:cNvPr id="1337" name="Shape 1337"/>
          <p:cNvSpPr/>
          <p:nvPr>
            <p:ph type="sldImg" idx="2"/>
          </p:nvPr>
        </p:nvSpPr>
        <p:spPr>
          <a:xfrm>
            <a:off x="1143000" y="685800"/>
            <a:ext cx="4572000" cy="3429000"/>
          </a:xfrm>
          <a:custGeom>
            <a:avLst/>
            <a:gdLst/>
            <a:ahLst/>
            <a:cxnLst/>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338" name="Shape 1338"/>
          <p:cNvSpPr txBox="1"/>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R="0" lvl="0" algn="l" rtl="0">
              <a:spcBef>
                <a:spcPts val="0"/>
              </a:spcBef>
              <a:buNone/>
            </a:pPr>
            <a:r>
              <a:rPr lang="en-US"/>
              <a:t>but it’s important to note three places Bro shines. </a:t>
            </a:r>
            <a:endParaRPr lang="en-US"/>
          </a:p>
          <a:p>
            <a:pPr marL="457200" marR="0" lvl="0" indent="-228600" algn="l" rtl="0">
              <a:spcBef>
                <a:spcPts val="0"/>
              </a:spcBef>
              <a:buAutoNum type="arabicPeriod"/>
            </a:pPr>
            <a:r>
              <a:rPr lang="en-US"/>
              <a:t>It doesn’t do traditional signature based alerting like Snort</a:t>
            </a:r>
            <a:endParaRPr lang="en-US"/>
          </a:p>
          <a:p>
            <a:pPr marL="457200" marR="0" lvl="0" indent="-228600" algn="l" rtl="0">
              <a:spcBef>
                <a:spcPts val="0"/>
              </a:spcBef>
              <a:buAutoNum type="arabicPeriod"/>
            </a:pPr>
            <a:r>
              <a:rPr lang="en-US"/>
              <a:t>It has a programming language (although it’s rather difficult to work with)</a:t>
            </a:r>
            <a:endParaRPr lang="en-US"/>
          </a:p>
          <a:p>
            <a:pPr marL="457200" marR="0" lvl="0" indent="-228600" algn="l" rtl="0">
              <a:spcBef>
                <a:spcPts val="0"/>
              </a:spcBef>
              <a:buAutoNum type="arabicPeriod"/>
            </a:pPr>
            <a:r>
              <a:rPr lang="en-US"/>
              <a:t>Bro can parse many different types of application protocols</a:t>
            </a:r>
            <a:endParaRPr lang="en-US"/>
          </a:p>
        </p:txBody>
      </p:sp>
      <p:sp>
        <p:nvSpPr>
          <p:cNvPr id="1339" name="Shape 1339"/>
          <p:cNvSpPr txBox="1"/>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Calibri" panose="020F0502020204030204"/>
                <a:ea typeface="Calibri" panose="020F0502020204030204"/>
                <a:cs typeface="Calibri" panose="020F0502020204030204"/>
                <a:sym typeface="Calibri" panose="020F0502020204030204"/>
              </a:rPr>
            </a:fld>
            <a:endParaRPr lang="en-US" sz="12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More scripts : </a:t>
            </a:r>
            <a:r>
              <a:rPr lang="zh-CN" altLang="en-US" dirty="0"/>
              <a:t>http://supbrosup.blogspot.com/2013_09_01_archive.html</a:t>
            </a:r>
            <a:endParaRPr lang="zh-CN" altLang="en-US" dirty="0"/>
          </a:p>
        </p:txBody>
      </p:sp>
      <p:sp>
        <p:nvSpPr>
          <p:cNvPr id="4" name="灯片编号占位符 3"/>
          <p:cNvSpPr>
            <a:spLocks noGrp="1"/>
          </p:cNvSpPr>
          <p:nvPr>
            <p:ph type="sldNum" sz="quarter" idx="10"/>
          </p:nvPr>
        </p:nvSpPr>
        <p:spPr/>
        <p:txBody>
          <a:bodyPr/>
          <a:lstStyle/>
          <a:p>
            <a:fld id="{2B1EC90A-8F9C-43E8-A61D-98A102DDCD6A}" type="slidenum">
              <a:rPr lang="zh-CN" altLang="en-US" smtClean="0"/>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https://github.com/jsiwek/bro_bitcoin</a:t>
            </a:r>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SSL</a:t>
            </a:r>
            <a:r>
              <a:rPr lang="zh-CN" altLang="en-US"/>
              <a:t>加密</a:t>
            </a:r>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B1EC90A-8F9C-43E8-A61D-98A102DDCD6A}"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B1EC90A-8F9C-43E8-A61D-98A102DDCD6A}"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371" name="Shape 371"/>
        <p:cNvGrpSpPr/>
        <p:nvPr/>
      </p:nvGrpSpPr>
      <p:grpSpPr>
        <a:xfrm>
          <a:off x="0" y="0"/>
          <a:ext cx="0" cy="0"/>
          <a:chOff x="0" y="0"/>
          <a:chExt cx="0" cy="0"/>
        </a:xfrm>
      </p:grpSpPr>
      <p:sp>
        <p:nvSpPr>
          <p:cNvPr id="372" name="Shape 372"/>
          <p:cNvSpPr txBox="1"/>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US"/>
              <a:t>Let’s look at what I mean by changes in protocol state. </a:t>
            </a:r>
            <a:endParaRPr lang="en-US"/>
          </a:p>
          <a:p>
            <a:pPr lvl="0" rtl="0">
              <a:spcBef>
                <a:spcPts val="0"/>
              </a:spcBef>
              <a:buNone/>
            </a:pPr>
            <a:r>
              <a:rPr lang="en-US"/>
              <a:t>What are some TCP protocol states?</a:t>
            </a:r>
            <a:endParaRPr lang="en-US"/>
          </a:p>
          <a:p>
            <a:pPr marL="457200" lvl="0" indent="-228600" rtl="0">
              <a:spcBef>
                <a:spcPts val="0"/>
              </a:spcBef>
              <a:buChar char="-"/>
            </a:pPr>
            <a:r>
              <a:rPr lang="en-US"/>
              <a:t>closed</a:t>
            </a:r>
            <a:endParaRPr lang="en-US"/>
          </a:p>
          <a:p>
            <a:pPr marL="457200" lvl="0" indent="-228600" rtl="0">
              <a:spcBef>
                <a:spcPts val="0"/>
              </a:spcBef>
              <a:buChar char="-"/>
            </a:pPr>
            <a:r>
              <a:rPr lang="en-US"/>
              <a:t>listen</a:t>
            </a:r>
            <a:endParaRPr lang="en-US"/>
          </a:p>
          <a:p>
            <a:pPr marL="457200" lvl="0" indent="-228600" rtl="0">
              <a:spcBef>
                <a:spcPts val="0"/>
              </a:spcBef>
              <a:buChar char="-"/>
            </a:pPr>
            <a:r>
              <a:rPr lang="en-US"/>
              <a:t>half opened</a:t>
            </a:r>
            <a:endParaRPr lang="en-US"/>
          </a:p>
          <a:p>
            <a:pPr marL="457200" lvl="0" indent="-228600" rtl="0">
              <a:spcBef>
                <a:spcPts val="0"/>
              </a:spcBef>
              <a:buChar char="-"/>
            </a:pPr>
            <a:r>
              <a:rPr lang="en-US"/>
              <a:t>established</a:t>
            </a:r>
            <a:endParaRPr lang="en-US"/>
          </a:p>
          <a:p>
            <a:pPr marL="457200" lvl="0" indent="-228600" rtl="0">
              <a:spcBef>
                <a:spcPts val="0"/>
              </a:spcBef>
              <a:buChar char="-"/>
            </a:pPr>
            <a:r>
              <a:rPr lang="en-US"/>
              <a:t>time-wait</a:t>
            </a:r>
            <a:endParaRPr lang="en-US"/>
          </a:p>
          <a:p>
            <a:pPr lvl="0" rtl="0">
              <a:spcBef>
                <a:spcPts val="0"/>
              </a:spcBef>
              <a:buNone/>
            </a:pPr>
            <a:r>
              <a:rPr lang="en-US" sz="1100" u="sng">
                <a:solidFill>
                  <a:schemeClr val="hlink"/>
                </a:solidFill>
                <a:latin typeface="Arial" panose="020B0604020202020204"/>
                <a:ea typeface="Arial" panose="020B0604020202020204"/>
                <a:cs typeface="Arial" panose="020B0604020202020204"/>
                <a:sym typeface="Arial" panose="020B0604020202020204"/>
                <a:hlinkClick r:id="rId3"/>
              </a:rPr>
              <a:t>http://www.tcpipguide.com/free/t_TCPOperationalOverviewandtheTCPFiniteStateMachineF-2.htm</a:t>
            </a:r>
            <a:endParaRPr lang="en-US" sz="1100" u="sng">
              <a:solidFill>
                <a:schemeClr val="hlink"/>
              </a:solidFill>
              <a:latin typeface="Arial" panose="020B0604020202020204"/>
              <a:ea typeface="Arial" panose="020B0604020202020204"/>
              <a:cs typeface="Arial" panose="020B0604020202020204"/>
              <a:sym typeface="Arial" panose="020B0604020202020204"/>
            </a:endParaRPr>
          </a:p>
          <a:p>
            <a:pPr lvl="0" rtl="0">
              <a:spcBef>
                <a:spcPts val="0"/>
              </a:spcBef>
              <a:buNone/>
            </a:pPr>
          </a:p>
          <a:p>
            <a:pPr lvl="0" rtl="0">
              <a:spcBef>
                <a:spcPts val="0"/>
              </a:spcBef>
              <a:buNone/>
            </a:pPr>
            <a:r>
              <a:rPr lang="en-US"/>
              <a:t>HTTP, and many other protocols, have states. Recall, UDP is stateless. </a:t>
            </a:r>
            <a:endParaRPr lang="en-US"/>
          </a:p>
          <a:p>
            <a:pPr lvl="0" rtl="0">
              <a:spcBef>
                <a:spcPts val="0"/>
              </a:spcBef>
              <a:buNone/>
            </a:pPr>
            <a:r>
              <a:rPr lang="en-US"/>
              <a:t>THis is the HTTP state machine. It represents most of the states a client can go through in an HTTP connection. </a:t>
            </a:r>
            <a:endParaRPr lang="en-US"/>
          </a:p>
          <a:p>
            <a:pPr lvl="0" rtl="0">
              <a:spcBef>
                <a:spcPts val="0"/>
              </a:spcBef>
              <a:buNone/>
            </a:pPr>
          </a:p>
          <a:p>
            <a:pPr lvl="0" rtl="0">
              <a:spcBef>
                <a:spcPts val="0"/>
              </a:spcBef>
              <a:buNone/>
            </a:pPr>
            <a:r>
              <a:rPr lang="en-US"/>
              <a:t>At “begin” is where the state machine starts. We need to establish a connection, then we need to issue a request (such as GET /index.html), then we need to send the request to the server. </a:t>
            </a:r>
            <a:endParaRPr lang="en-US"/>
          </a:p>
          <a:p>
            <a:pPr lvl="0" rtl="0">
              <a:spcBef>
                <a:spcPts val="0"/>
              </a:spcBef>
              <a:buNone/>
            </a:pPr>
            <a:r>
              <a:rPr lang="en-US"/>
              <a:t>Depending on the server’s response code we can move to the next state of the diagram. </a:t>
            </a:r>
            <a:endParaRPr lang="en-US"/>
          </a:p>
          <a:p>
            <a:pPr lvl="0" rtl="0">
              <a:spcBef>
                <a:spcPts val="0"/>
              </a:spcBef>
              <a:buNone/>
            </a:pPr>
            <a:r>
              <a:rPr lang="en-US"/>
              <a:t>So if the server responds with a 300 redirect or a 404 not found, the client needs to behave appropriately.</a:t>
            </a:r>
            <a:endParaRPr lang="en-US"/>
          </a:p>
          <a:p>
            <a:pPr lvl="0" rtl="0">
              <a:spcBef>
                <a:spcPts val="0"/>
              </a:spcBef>
              <a:buNone/>
            </a:pPr>
          </a:p>
          <a:p>
            <a:pPr lvl="0" rtl="0">
              <a:spcBef>
                <a:spcPts val="0"/>
              </a:spcBef>
              <a:buNone/>
            </a:pPr>
            <a:r>
              <a:rPr lang="en-US"/>
              <a:t>RECALL: each time we move from one state to another, an event occurs.</a:t>
            </a:r>
            <a:endParaRPr lang="en-US"/>
          </a:p>
          <a:p>
            <a:pPr lvl="0" rtl="0">
              <a:spcBef>
                <a:spcPts val="0"/>
              </a:spcBef>
              <a:buNone/>
            </a:pPr>
          </a:p>
          <a:p>
            <a:pPr lvl="0">
              <a:spcBef>
                <a:spcPts val="0"/>
              </a:spcBef>
              <a:buNone/>
            </a:pPr>
          </a:p>
        </p:txBody>
      </p:sp>
      <p:sp>
        <p:nvSpPr>
          <p:cNvPr id="373" name="Shape 373"/>
          <p:cNvSpPr/>
          <p:nvPr>
            <p:ph type="sldImg" idx="2"/>
          </p:nvPr>
        </p:nvSpPr>
        <p:spPr>
          <a:xfrm>
            <a:off x="1143000" y="685800"/>
            <a:ext cx="4572000" cy="3429000"/>
          </a:xfrm>
          <a:custGeom>
            <a:avLst/>
            <a:gdLst/>
            <a:ahLst/>
            <a:cxnLst/>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目录">
    <p:spTree>
      <p:nvGrpSpPr>
        <p:cNvPr id="1" name=""/>
        <p:cNvGrpSpPr/>
        <p:nvPr/>
      </p:nvGrpSpPr>
      <p:grpSpPr>
        <a:xfrm>
          <a:off x="0" y="0"/>
          <a:ext cx="0" cy="0"/>
          <a:chOff x="0" y="0"/>
          <a:chExt cx="0" cy="0"/>
        </a:xfrm>
      </p:grpSpPr>
      <p:sp>
        <p:nvSpPr>
          <p:cNvPr id="3" name="平行四边形 2"/>
          <p:cNvSpPr/>
          <p:nvPr userDrawn="1"/>
        </p:nvSpPr>
        <p:spPr>
          <a:xfrm>
            <a:off x="2477863" y="0"/>
            <a:ext cx="4635500" cy="5143500"/>
          </a:xfrm>
          <a:prstGeom prst="parallelogram">
            <a:avLst>
              <a:gd name="adj" fmla="val 43904"/>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4" name="矩形 3"/>
          <p:cNvSpPr/>
          <p:nvPr userDrawn="1"/>
        </p:nvSpPr>
        <p:spPr>
          <a:xfrm>
            <a:off x="493489" y="696692"/>
            <a:ext cx="8171543" cy="4049485"/>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7" name="等腰三角形 6"/>
          <p:cNvSpPr/>
          <p:nvPr userDrawn="1"/>
        </p:nvSpPr>
        <p:spPr>
          <a:xfrm rot="10800000">
            <a:off x="4081682" y="696688"/>
            <a:ext cx="995156" cy="471302"/>
          </a:xfrm>
          <a:prstGeom prst="triangle">
            <a:avLst/>
          </a:prstGeom>
          <a:gradFill>
            <a:gsLst>
              <a:gs pos="0">
                <a:schemeClr val="bg1"/>
              </a:gs>
              <a:gs pos="74000">
                <a:schemeClr val="bg1">
                  <a:lumMod val="95000"/>
                </a:schemeClr>
              </a:gs>
            </a:gsLst>
            <a:lin ang="5400000" scaled="1"/>
          </a:gradFill>
          <a:ln w="0">
            <a:noFill/>
          </a:ln>
          <a:effectLst>
            <a:outerShdw blurRad="50800" dist="38100" dir="5400000" algn="t" rotWithShape="0">
              <a:prstClr val="black">
                <a:alpha val="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版式一">
    <p:spTree>
      <p:nvGrpSpPr>
        <p:cNvPr id="1" name=""/>
        <p:cNvGrpSpPr/>
        <p:nvPr/>
      </p:nvGrpSpPr>
      <p:grpSpPr>
        <a:xfrm>
          <a:off x="0" y="0"/>
          <a:ext cx="0" cy="0"/>
          <a:chOff x="0" y="0"/>
          <a:chExt cx="0" cy="0"/>
        </a:xfrm>
      </p:grpSpPr>
      <p:sp>
        <p:nvSpPr>
          <p:cNvPr id="5" name="矩形 4"/>
          <p:cNvSpPr/>
          <p:nvPr userDrawn="1"/>
        </p:nvSpPr>
        <p:spPr>
          <a:xfrm>
            <a:off x="493489" y="0"/>
            <a:ext cx="8171543" cy="5143500"/>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6" name="直角三角形 5"/>
          <p:cNvSpPr/>
          <p:nvPr userDrawn="1"/>
        </p:nvSpPr>
        <p:spPr>
          <a:xfrm rot="5400000">
            <a:off x="2" y="4"/>
            <a:ext cx="754743" cy="754743"/>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1800"/>
          </a:p>
        </p:txBody>
      </p:sp>
      <p:sp>
        <p:nvSpPr>
          <p:cNvPr id="7" name="直角三角形 6"/>
          <p:cNvSpPr/>
          <p:nvPr userDrawn="1"/>
        </p:nvSpPr>
        <p:spPr>
          <a:xfrm rot="16200000">
            <a:off x="8556174" y="4555673"/>
            <a:ext cx="587829" cy="587829"/>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1800"/>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版式二">
    <p:spTree>
      <p:nvGrpSpPr>
        <p:cNvPr id="1" name=""/>
        <p:cNvGrpSpPr/>
        <p:nvPr/>
      </p:nvGrpSpPr>
      <p:grpSpPr>
        <a:xfrm>
          <a:off x="0" y="0"/>
          <a:ext cx="0" cy="0"/>
          <a:chOff x="0" y="0"/>
          <a:chExt cx="0" cy="0"/>
        </a:xfrm>
      </p:grpSpPr>
      <p:sp>
        <p:nvSpPr>
          <p:cNvPr id="5" name="矩形 4"/>
          <p:cNvSpPr/>
          <p:nvPr userDrawn="1"/>
        </p:nvSpPr>
        <p:spPr>
          <a:xfrm>
            <a:off x="493489" y="0"/>
            <a:ext cx="8171543" cy="5143500"/>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7" name="直角三角形 6"/>
          <p:cNvSpPr/>
          <p:nvPr userDrawn="1"/>
        </p:nvSpPr>
        <p:spPr>
          <a:xfrm rot="16200000">
            <a:off x="8556174" y="4555673"/>
            <a:ext cx="587829" cy="587829"/>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1800"/>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版式三">
    <p:spTree>
      <p:nvGrpSpPr>
        <p:cNvPr id="1" name=""/>
        <p:cNvGrpSpPr/>
        <p:nvPr/>
      </p:nvGrpSpPr>
      <p:grpSpPr>
        <a:xfrm>
          <a:off x="0" y="0"/>
          <a:ext cx="0" cy="0"/>
          <a:chOff x="0" y="0"/>
          <a:chExt cx="0" cy="0"/>
        </a:xfrm>
      </p:grpSpPr>
      <p:sp>
        <p:nvSpPr>
          <p:cNvPr id="5" name="矩形 4"/>
          <p:cNvSpPr/>
          <p:nvPr userDrawn="1"/>
        </p:nvSpPr>
        <p:spPr>
          <a:xfrm>
            <a:off x="493489" y="0"/>
            <a:ext cx="8171543" cy="5143500"/>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版式四">
    <p:spTree>
      <p:nvGrpSpPr>
        <p:cNvPr id="1" name=""/>
        <p:cNvGrpSpPr/>
        <p:nvPr/>
      </p:nvGrpSpPr>
      <p:grpSpPr>
        <a:xfrm>
          <a:off x="0" y="0"/>
          <a:ext cx="0" cy="0"/>
          <a:chOff x="0" y="0"/>
          <a:chExt cx="0" cy="0"/>
        </a:xfrm>
      </p:grpSpPr>
      <p:sp>
        <p:nvSpPr>
          <p:cNvPr id="9" name="矩形 8"/>
          <p:cNvSpPr/>
          <p:nvPr userDrawn="1"/>
        </p:nvSpPr>
        <p:spPr>
          <a:xfrm>
            <a:off x="493489" y="0"/>
            <a:ext cx="8171543" cy="4673600"/>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0" name="平行四边形 9"/>
          <p:cNvSpPr/>
          <p:nvPr userDrawn="1"/>
        </p:nvSpPr>
        <p:spPr>
          <a:xfrm>
            <a:off x="4508502" y="0"/>
            <a:ext cx="4635500" cy="5143500"/>
          </a:xfrm>
          <a:prstGeom prst="parallelogram">
            <a:avLst>
              <a:gd name="adj" fmla="val 43904"/>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版式五">
    <p:spTree>
      <p:nvGrpSpPr>
        <p:cNvPr id="1" name=""/>
        <p:cNvGrpSpPr/>
        <p:nvPr/>
      </p:nvGrpSpPr>
      <p:grpSpPr>
        <a:xfrm>
          <a:off x="0" y="0"/>
          <a:ext cx="0" cy="0"/>
          <a:chOff x="0" y="0"/>
          <a:chExt cx="0" cy="0"/>
        </a:xfrm>
      </p:grpSpPr>
      <p:sp>
        <p:nvSpPr>
          <p:cNvPr id="10" name="平行四边形 9"/>
          <p:cNvSpPr/>
          <p:nvPr userDrawn="1"/>
        </p:nvSpPr>
        <p:spPr>
          <a:xfrm>
            <a:off x="4508502" y="0"/>
            <a:ext cx="4635500" cy="5143500"/>
          </a:xfrm>
          <a:prstGeom prst="parallelogram">
            <a:avLst>
              <a:gd name="adj" fmla="val 43904"/>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9" name="矩形 8"/>
          <p:cNvSpPr/>
          <p:nvPr userDrawn="1"/>
        </p:nvSpPr>
        <p:spPr>
          <a:xfrm>
            <a:off x="493489" y="0"/>
            <a:ext cx="8171543" cy="4673600"/>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纯背景">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标题幻灯片">
    <p:spTree>
      <p:nvGrpSpPr>
        <p:cNvPr id="1" name=""/>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9" name="Shape 19"/>
        <p:cNvGrpSpPr/>
        <p:nvPr/>
      </p:nvGrpSpPr>
      <p:grpSpPr>
        <a:xfrm>
          <a:off x="0" y="0"/>
          <a:ext cx="0" cy="0"/>
          <a:chOff x="0" y="0"/>
          <a:chExt cx="0" cy="0"/>
        </a:xfrm>
      </p:grpSpPr>
      <p:sp>
        <p:nvSpPr>
          <p:cNvPr id="20" name="Shape 20"/>
          <p:cNvSpPr txBox="1"/>
          <p:nvPr>
            <p:ph type="title"/>
          </p:nvPr>
        </p:nvSpPr>
        <p:spPr>
          <a:xfrm>
            <a:off x="457200" y="205978"/>
            <a:ext cx="8229600" cy="857250"/>
          </a:xfrm>
          <a:prstGeom prst="rect">
            <a:avLst/>
          </a:prstGeom>
          <a:noFill/>
          <a:ln>
            <a:noFill/>
          </a:ln>
        </p:spPr>
        <p:txBody>
          <a:bodyPr lIns="91425" tIns="91425" rIns="91425" bIns="91425" anchor="ctr" anchorCtr="0"/>
          <a:lstStyle>
            <a:lvl1pPr lvl="0" algn="ctr" rtl="0">
              <a:spcBef>
                <a:spcPts val="0"/>
              </a:spcBef>
              <a:buClr>
                <a:schemeClr val="lt1"/>
              </a:buClr>
              <a:buFont typeface="Calibri" panose="020F0502020204030204"/>
              <a:buNone/>
              <a:defRPr sz="3300">
                <a:solidFill>
                  <a:schemeClr val="lt1"/>
                </a:solidFill>
                <a:latin typeface="Calibri" panose="020F0502020204030204"/>
                <a:ea typeface="Calibri" panose="020F0502020204030204"/>
                <a:cs typeface="Calibri" panose="020F0502020204030204"/>
                <a:sym typeface="Calibri" panose="020F0502020204030204"/>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21" name="Shape 21"/>
          <p:cNvSpPr txBox="1"/>
          <p:nvPr>
            <p:ph type="body" idx="1"/>
          </p:nvPr>
        </p:nvSpPr>
        <p:spPr>
          <a:xfrm>
            <a:off x="457200" y="1200150"/>
            <a:ext cx="8229600" cy="3394472"/>
          </a:xfrm>
          <a:prstGeom prst="rect">
            <a:avLst/>
          </a:prstGeom>
          <a:noFill/>
          <a:ln>
            <a:noFill/>
          </a:ln>
        </p:spPr>
        <p:txBody>
          <a:bodyPr lIns="91425" tIns="91425" rIns="91425" bIns="91425" anchor="t" anchorCtr="0"/>
          <a:lstStyle>
            <a:lvl1pPr marL="257175" lvl="0" indent="-104775" algn="l" rtl="0">
              <a:spcBef>
                <a:spcPts val="480"/>
              </a:spcBef>
              <a:buClr>
                <a:schemeClr val="lt1"/>
              </a:buClr>
              <a:buFont typeface="Arial" panose="020B0604020202020204"/>
              <a:buChar char="•"/>
              <a:defRPr sz="2400">
                <a:solidFill>
                  <a:schemeClr val="lt1"/>
                </a:solidFill>
                <a:latin typeface="Calibri" panose="020F0502020204030204"/>
                <a:ea typeface="Calibri" panose="020F0502020204030204"/>
                <a:cs typeface="Calibri" panose="020F0502020204030204"/>
                <a:sym typeface="Calibri" panose="020F0502020204030204"/>
              </a:defRPr>
            </a:lvl1pPr>
            <a:lvl2pPr marL="557530" lvl="1" indent="-80645" algn="l" rtl="0">
              <a:spcBef>
                <a:spcPts val="420"/>
              </a:spcBef>
              <a:buClr>
                <a:schemeClr val="lt1"/>
              </a:buClr>
              <a:buFont typeface="Arial" panose="020B0604020202020204"/>
              <a:buChar char="–"/>
              <a:defRPr sz="2100">
                <a:solidFill>
                  <a:schemeClr val="lt1"/>
                </a:solidFill>
                <a:latin typeface="Calibri" panose="020F0502020204030204"/>
                <a:ea typeface="Calibri" panose="020F0502020204030204"/>
                <a:cs typeface="Calibri" panose="020F0502020204030204"/>
                <a:sym typeface="Calibri" panose="020F0502020204030204"/>
              </a:defRPr>
            </a:lvl2pPr>
            <a:lvl3pPr marL="857250" lvl="2" indent="-57150" algn="l" rtl="0">
              <a:spcBef>
                <a:spcPts val="360"/>
              </a:spcBef>
              <a:buClr>
                <a:schemeClr val="lt1"/>
              </a:buClr>
              <a:buFont typeface="Arial" panose="020B0604020202020204"/>
              <a:buChar char="•"/>
              <a:defRPr sz="1800">
                <a:solidFill>
                  <a:schemeClr val="lt1"/>
                </a:solidFill>
                <a:latin typeface="Calibri" panose="020F0502020204030204"/>
                <a:ea typeface="Calibri" panose="020F0502020204030204"/>
                <a:cs typeface="Calibri" panose="020F0502020204030204"/>
                <a:sym typeface="Calibri" panose="020F0502020204030204"/>
              </a:defRPr>
            </a:lvl3pPr>
            <a:lvl4pPr marL="1200150" lvl="3" indent="-76200" algn="l" rtl="0">
              <a:spcBef>
                <a:spcPts val="300"/>
              </a:spcBef>
              <a:buClr>
                <a:schemeClr val="lt1"/>
              </a:buClr>
              <a:buFont typeface="Arial" panose="020B0604020202020204"/>
              <a:buChar char="–"/>
              <a:defRPr sz="1500">
                <a:solidFill>
                  <a:schemeClr val="lt1"/>
                </a:solidFill>
                <a:latin typeface="Calibri" panose="020F0502020204030204"/>
                <a:ea typeface="Calibri" panose="020F0502020204030204"/>
                <a:cs typeface="Calibri" panose="020F0502020204030204"/>
                <a:sym typeface="Calibri" panose="020F0502020204030204"/>
              </a:defRPr>
            </a:lvl4pPr>
            <a:lvl5pPr marL="1543050" lvl="4" indent="-76200" algn="l" rtl="0">
              <a:spcBef>
                <a:spcPts val="300"/>
              </a:spcBef>
              <a:buClr>
                <a:schemeClr val="lt1"/>
              </a:buClr>
              <a:buFont typeface="Arial" panose="020B0604020202020204"/>
              <a:buChar char="»"/>
              <a:defRPr sz="1500">
                <a:solidFill>
                  <a:schemeClr val="lt1"/>
                </a:solidFill>
                <a:latin typeface="Calibri" panose="020F0502020204030204"/>
                <a:ea typeface="Calibri" panose="020F0502020204030204"/>
                <a:cs typeface="Calibri" panose="020F0502020204030204"/>
                <a:sym typeface="Calibri" panose="020F0502020204030204"/>
              </a:defRPr>
            </a:lvl5pPr>
            <a:lvl6pPr marL="1885950" lvl="5" indent="-76200" algn="l" rtl="0">
              <a:spcBef>
                <a:spcPts val="300"/>
              </a:spcBef>
              <a:buClr>
                <a:schemeClr val="lt1"/>
              </a:buClr>
              <a:buFont typeface="Arial" panose="020B0604020202020204"/>
              <a:buChar char="•"/>
              <a:defRPr sz="1500">
                <a:solidFill>
                  <a:schemeClr val="lt1"/>
                </a:solidFill>
                <a:latin typeface="Calibri" panose="020F0502020204030204"/>
                <a:ea typeface="Calibri" panose="020F0502020204030204"/>
                <a:cs typeface="Calibri" panose="020F0502020204030204"/>
                <a:sym typeface="Calibri" panose="020F0502020204030204"/>
              </a:defRPr>
            </a:lvl6pPr>
            <a:lvl7pPr marL="2228850" lvl="6" indent="-76200" algn="l" rtl="0">
              <a:spcBef>
                <a:spcPts val="300"/>
              </a:spcBef>
              <a:buClr>
                <a:schemeClr val="lt1"/>
              </a:buClr>
              <a:buFont typeface="Arial" panose="020B0604020202020204"/>
              <a:buChar char="•"/>
              <a:defRPr sz="1500">
                <a:solidFill>
                  <a:schemeClr val="lt1"/>
                </a:solidFill>
                <a:latin typeface="Calibri" panose="020F0502020204030204"/>
                <a:ea typeface="Calibri" panose="020F0502020204030204"/>
                <a:cs typeface="Calibri" panose="020F0502020204030204"/>
                <a:sym typeface="Calibri" panose="020F0502020204030204"/>
              </a:defRPr>
            </a:lvl7pPr>
            <a:lvl8pPr marL="2571750" lvl="7" indent="-76200" algn="l" rtl="0">
              <a:spcBef>
                <a:spcPts val="300"/>
              </a:spcBef>
              <a:buClr>
                <a:schemeClr val="lt1"/>
              </a:buClr>
              <a:buFont typeface="Arial" panose="020B0604020202020204"/>
              <a:buChar char="•"/>
              <a:defRPr sz="1500">
                <a:solidFill>
                  <a:schemeClr val="lt1"/>
                </a:solidFill>
                <a:latin typeface="Calibri" panose="020F0502020204030204"/>
                <a:ea typeface="Calibri" panose="020F0502020204030204"/>
                <a:cs typeface="Calibri" panose="020F0502020204030204"/>
                <a:sym typeface="Calibri" panose="020F0502020204030204"/>
              </a:defRPr>
            </a:lvl8pPr>
            <a:lvl9pPr marL="2914650" lvl="8" indent="-76200" algn="l" rtl="0">
              <a:spcBef>
                <a:spcPts val="300"/>
              </a:spcBef>
              <a:buClr>
                <a:schemeClr val="lt1"/>
              </a:buClr>
              <a:buFont typeface="Arial" panose="020B0604020202020204"/>
              <a:buChar char="•"/>
              <a:defRPr sz="1500">
                <a:solidFill>
                  <a:schemeClr val="lt1"/>
                </a:solidFill>
                <a:latin typeface="Calibri" panose="020F0502020204030204"/>
                <a:ea typeface="Calibri" panose="020F0502020204030204"/>
                <a:cs typeface="Calibri" panose="020F0502020204030204"/>
                <a:sym typeface="Calibri" panose="020F0502020204030204"/>
              </a:defRPr>
            </a:lvl9pPr>
          </a:lstStyle>
          <a:p/>
        </p:txBody>
      </p:sp>
      <p:sp>
        <p:nvSpPr>
          <p:cNvPr id="22" name="Shape 22"/>
          <p:cNvSpPr txBox="1"/>
          <p:nvPr>
            <p:ph type="dt" idx="10"/>
          </p:nvPr>
        </p:nvSpPr>
        <p:spPr>
          <a:xfrm>
            <a:off x="457200" y="4767263"/>
            <a:ext cx="2133599" cy="273844"/>
          </a:xfrm>
          <a:prstGeom prst="rect">
            <a:avLst/>
          </a:prstGeom>
          <a:noFill/>
          <a:ln>
            <a:noFill/>
          </a:ln>
        </p:spPr>
        <p:txBody>
          <a:bodyPr lIns="91425" tIns="91425" rIns="91425" bIns="91425" anchor="ctr" anchorCtr="0"/>
          <a:lstStyle>
            <a:lvl1pPr marL="0" marR="0" lvl="0" indent="0" algn="l" rtl="0">
              <a:spcBef>
                <a:spcPts val="0"/>
              </a:spcBef>
              <a:defRPr sz="900" b="0" i="0" u="none" strike="noStrike" cap="none">
                <a:solidFill>
                  <a:schemeClr val="lt1"/>
                </a:solidFill>
                <a:latin typeface="Calibri" panose="020F0502020204030204"/>
                <a:ea typeface="Calibri" panose="020F0502020204030204"/>
                <a:cs typeface="Calibri" panose="020F0502020204030204"/>
                <a:sym typeface="Calibri" panose="020F0502020204030204"/>
              </a:defRPr>
            </a:lvl1pPr>
            <a:lvl2pPr marL="342900" marR="0" lvl="1" indent="0" algn="l" rtl="0">
              <a:spcBef>
                <a:spcPts val="0"/>
              </a:spcBef>
              <a:defRPr sz="1350" b="0" i="0" u="none" strike="noStrike" cap="none">
                <a:solidFill>
                  <a:schemeClr val="lt1"/>
                </a:solidFill>
                <a:latin typeface="Calibri" panose="020F0502020204030204"/>
                <a:ea typeface="Calibri" panose="020F0502020204030204"/>
                <a:cs typeface="Calibri" panose="020F0502020204030204"/>
                <a:sym typeface="Calibri" panose="020F0502020204030204"/>
              </a:defRPr>
            </a:lvl2pPr>
            <a:lvl3pPr marL="685800" marR="0" lvl="2" indent="0" algn="l" rtl="0">
              <a:spcBef>
                <a:spcPts val="0"/>
              </a:spcBef>
              <a:defRPr sz="1350" b="0" i="0" u="none" strike="noStrike" cap="none">
                <a:solidFill>
                  <a:schemeClr val="lt1"/>
                </a:solidFill>
                <a:latin typeface="Calibri" panose="020F0502020204030204"/>
                <a:ea typeface="Calibri" panose="020F0502020204030204"/>
                <a:cs typeface="Calibri" panose="020F0502020204030204"/>
                <a:sym typeface="Calibri" panose="020F0502020204030204"/>
              </a:defRPr>
            </a:lvl3pPr>
            <a:lvl4pPr marL="1028700" marR="0" lvl="3" indent="0" algn="l" rtl="0">
              <a:spcBef>
                <a:spcPts val="0"/>
              </a:spcBef>
              <a:defRPr sz="1350" b="0" i="0" u="none" strike="noStrike" cap="none">
                <a:solidFill>
                  <a:schemeClr val="lt1"/>
                </a:solidFill>
                <a:latin typeface="Calibri" panose="020F0502020204030204"/>
                <a:ea typeface="Calibri" panose="020F0502020204030204"/>
                <a:cs typeface="Calibri" panose="020F0502020204030204"/>
                <a:sym typeface="Calibri" panose="020F0502020204030204"/>
              </a:defRPr>
            </a:lvl4pPr>
            <a:lvl5pPr marL="1371600" marR="0" lvl="4" indent="0" algn="l" rtl="0">
              <a:spcBef>
                <a:spcPts val="0"/>
              </a:spcBef>
              <a:defRPr sz="1350" b="0" i="0" u="none" strike="noStrike" cap="none">
                <a:solidFill>
                  <a:schemeClr val="lt1"/>
                </a:solidFill>
                <a:latin typeface="Calibri" panose="020F0502020204030204"/>
                <a:ea typeface="Calibri" panose="020F0502020204030204"/>
                <a:cs typeface="Calibri" panose="020F0502020204030204"/>
                <a:sym typeface="Calibri" panose="020F0502020204030204"/>
              </a:defRPr>
            </a:lvl5pPr>
            <a:lvl6pPr marL="1714500" marR="0" lvl="5" indent="0" algn="l" rtl="0">
              <a:spcBef>
                <a:spcPts val="0"/>
              </a:spcBef>
              <a:defRPr sz="1350" b="0" i="0" u="none" strike="noStrike" cap="none">
                <a:solidFill>
                  <a:schemeClr val="lt1"/>
                </a:solidFill>
                <a:latin typeface="Calibri" panose="020F0502020204030204"/>
                <a:ea typeface="Calibri" panose="020F0502020204030204"/>
                <a:cs typeface="Calibri" panose="020F0502020204030204"/>
                <a:sym typeface="Calibri" panose="020F0502020204030204"/>
              </a:defRPr>
            </a:lvl6pPr>
            <a:lvl7pPr marL="2057400" marR="0" lvl="6" indent="0" algn="l" rtl="0">
              <a:spcBef>
                <a:spcPts val="0"/>
              </a:spcBef>
              <a:defRPr sz="1350" b="0" i="0" u="none" strike="noStrike" cap="none">
                <a:solidFill>
                  <a:schemeClr val="lt1"/>
                </a:solidFill>
                <a:latin typeface="Calibri" panose="020F0502020204030204"/>
                <a:ea typeface="Calibri" panose="020F0502020204030204"/>
                <a:cs typeface="Calibri" panose="020F0502020204030204"/>
                <a:sym typeface="Calibri" panose="020F0502020204030204"/>
              </a:defRPr>
            </a:lvl7pPr>
            <a:lvl8pPr marL="2400300" marR="0" lvl="7" indent="0" algn="l" rtl="0">
              <a:spcBef>
                <a:spcPts val="0"/>
              </a:spcBef>
              <a:defRPr sz="1350" b="0" i="0" u="none" strike="noStrike" cap="none">
                <a:solidFill>
                  <a:schemeClr val="lt1"/>
                </a:solidFill>
                <a:latin typeface="Calibri" panose="020F0502020204030204"/>
                <a:ea typeface="Calibri" panose="020F0502020204030204"/>
                <a:cs typeface="Calibri" panose="020F0502020204030204"/>
                <a:sym typeface="Calibri" panose="020F0502020204030204"/>
              </a:defRPr>
            </a:lvl8pPr>
            <a:lvl9pPr marL="2743200" marR="0" lvl="8" indent="0" algn="l" rtl="0">
              <a:spcBef>
                <a:spcPts val="0"/>
              </a:spcBef>
              <a:defRPr sz="1350" b="0" i="0" u="none" strike="noStrike" cap="none">
                <a:solidFill>
                  <a:schemeClr val="lt1"/>
                </a:solidFill>
                <a:latin typeface="Calibri" panose="020F0502020204030204"/>
                <a:ea typeface="Calibri" panose="020F0502020204030204"/>
                <a:cs typeface="Calibri" panose="020F0502020204030204"/>
                <a:sym typeface="Calibri" panose="020F0502020204030204"/>
              </a:defRPr>
            </a:lvl9pPr>
          </a:lstStyle>
          <a:p/>
        </p:txBody>
      </p:sp>
      <p:sp>
        <p:nvSpPr>
          <p:cNvPr id="23" name="Shape 23"/>
          <p:cNvSpPr txBox="1"/>
          <p:nvPr>
            <p:ph type="ftr" idx="11"/>
          </p:nvPr>
        </p:nvSpPr>
        <p:spPr>
          <a:xfrm>
            <a:off x="3124200" y="4767263"/>
            <a:ext cx="2895600" cy="273844"/>
          </a:xfrm>
          <a:prstGeom prst="rect">
            <a:avLst/>
          </a:prstGeom>
          <a:noFill/>
          <a:ln>
            <a:noFill/>
          </a:ln>
        </p:spPr>
        <p:txBody>
          <a:bodyPr lIns="91425" tIns="91425" rIns="91425" bIns="91425" anchor="ctr" anchorCtr="0"/>
          <a:lstStyle>
            <a:lvl1pPr marL="0" marR="0" lvl="0" indent="0" algn="ctr" rtl="0">
              <a:spcBef>
                <a:spcPts val="0"/>
              </a:spcBef>
              <a:defRPr sz="900" b="0" i="0" u="none" strike="noStrike" cap="none">
                <a:solidFill>
                  <a:schemeClr val="lt1"/>
                </a:solidFill>
                <a:latin typeface="Calibri" panose="020F0502020204030204"/>
                <a:ea typeface="Calibri" panose="020F0502020204030204"/>
                <a:cs typeface="Calibri" panose="020F0502020204030204"/>
                <a:sym typeface="Calibri" panose="020F0502020204030204"/>
              </a:defRPr>
            </a:lvl1pPr>
            <a:lvl2pPr marL="342900" marR="0" lvl="1" indent="0" algn="l" rtl="0">
              <a:spcBef>
                <a:spcPts val="0"/>
              </a:spcBef>
              <a:defRPr sz="1350" b="0" i="0" u="none" strike="noStrike" cap="none">
                <a:solidFill>
                  <a:schemeClr val="lt1"/>
                </a:solidFill>
                <a:latin typeface="Calibri" panose="020F0502020204030204"/>
                <a:ea typeface="Calibri" panose="020F0502020204030204"/>
                <a:cs typeface="Calibri" panose="020F0502020204030204"/>
                <a:sym typeface="Calibri" panose="020F0502020204030204"/>
              </a:defRPr>
            </a:lvl2pPr>
            <a:lvl3pPr marL="685800" marR="0" lvl="2" indent="0" algn="l" rtl="0">
              <a:spcBef>
                <a:spcPts val="0"/>
              </a:spcBef>
              <a:defRPr sz="1350" b="0" i="0" u="none" strike="noStrike" cap="none">
                <a:solidFill>
                  <a:schemeClr val="lt1"/>
                </a:solidFill>
                <a:latin typeface="Calibri" panose="020F0502020204030204"/>
                <a:ea typeface="Calibri" panose="020F0502020204030204"/>
                <a:cs typeface="Calibri" panose="020F0502020204030204"/>
                <a:sym typeface="Calibri" panose="020F0502020204030204"/>
              </a:defRPr>
            </a:lvl3pPr>
            <a:lvl4pPr marL="1028700" marR="0" lvl="3" indent="0" algn="l" rtl="0">
              <a:spcBef>
                <a:spcPts val="0"/>
              </a:spcBef>
              <a:defRPr sz="1350" b="0" i="0" u="none" strike="noStrike" cap="none">
                <a:solidFill>
                  <a:schemeClr val="lt1"/>
                </a:solidFill>
                <a:latin typeface="Calibri" panose="020F0502020204030204"/>
                <a:ea typeface="Calibri" panose="020F0502020204030204"/>
                <a:cs typeface="Calibri" panose="020F0502020204030204"/>
                <a:sym typeface="Calibri" panose="020F0502020204030204"/>
              </a:defRPr>
            </a:lvl4pPr>
            <a:lvl5pPr marL="1371600" marR="0" lvl="4" indent="0" algn="l" rtl="0">
              <a:spcBef>
                <a:spcPts val="0"/>
              </a:spcBef>
              <a:defRPr sz="1350" b="0" i="0" u="none" strike="noStrike" cap="none">
                <a:solidFill>
                  <a:schemeClr val="lt1"/>
                </a:solidFill>
                <a:latin typeface="Calibri" panose="020F0502020204030204"/>
                <a:ea typeface="Calibri" panose="020F0502020204030204"/>
                <a:cs typeface="Calibri" panose="020F0502020204030204"/>
                <a:sym typeface="Calibri" panose="020F0502020204030204"/>
              </a:defRPr>
            </a:lvl5pPr>
            <a:lvl6pPr marL="1714500" marR="0" lvl="5" indent="0" algn="l" rtl="0">
              <a:spcBef>
                <a:spcPts val="0"/>
              </a:spcBef>
              <a:defRPr sz="1350" b="0" i="0" u="none" strike="noStrike" cap="none">
                <a:solidFill>
                  <a:schemeClr val="lt1"/>
                </a:solidFill>
                <a:latin typeface="Calibri" panose="020F0502020204030204"/>
                <a:ea typeface="Calibri" panose="020F0502020204030204"/>
                <a:cs typeface="Calibri" panose="020F0502020204030204"/>
                <a:sym typeface="Calibri" panose="020F0502020204030204"/>
              </a:defRPr>
            </a:lvl6pPr>
            <a:lvl7pPr marL="2057400" marR="0" lvl="6" indent="0" algn="l" rtl="0">
              <a:spcBef>
                <a:spcPts val="0"/>
              </a:spcBef>
              <a:defRPr sz="1350" b="0" i="0" u="none" strike="noStrike" cap="none">
                <a:solidFill>
                  <a:schemeClr val="lt1"/>
                </a:solidFill>
                <a:latin typeface="Calibri" panose="020F0502020204030204"/>
                <a:ea typeface="Calibri" panose="020F0502020204030204"/>
                <a:cs typeface="Calibri" panose="020F0502020204030204"/>
                <a:sym typeface="Calibri" panose="020F0502020204030204"/>
              </a:defRPr>
            </a:lvl7pPr>
            <a:lvl8pPr marL="2400300" marR="0" lvl="7" indent="0" algn="l" rtl="0">
              <a:spcBef>
                <a:spcPts val="0"/>
              </a:spcBef>
              <a:defRPr sz="1350" b="0" i="0" u="none" strike="noStrike" cap="none">
                <a:solidFill>
                  <a:schemeClr val="lt1"/>
                </a:solidFill>
                <a:latin typeface="Calibri" panose="020F0502020204030204"/>
                <a:ea typeface="Calibri" panose="020F0502020204030204"/>
                <a:cs typeface="Calibri" panose="020F0502020204030204"/>
                <a:sym typeface="Calibri" panose="020F0502020204030204"/>
              </a:defRPr>
            </a:lvl8pPr>
            <a:lvl9pPr marL="2743200" marR="0" lvl="8" indent="0" algn="l" rtl="0">
              <a:spcBef>
                <a:spcPts val="0"/>
              </a:spcBef>
              <a:defRPr sz="1350" b="0" i="0" u="none" strike="noStrike" cap="none">
                <a:solidFill>
                  <a:schemeClr val="lt1"/>
                </a:solidFill>
                <a:latin typeface="Calibri" panose="020F0502020204030204"/>
                <a:ea typeface="Calibri" panose="020F0502020204030204"/>
                <a:cs typeface="Calibri" panose="020F0502020204030204"/>
                <a:sym typeface="Calibri" panose="020F0502020204030204"/>
              </a:defRPr>
            </a:lvl9pPr>
          </a:lstStyle>
          <a:p/>
        </p:txBody>
      </p:sp>
      <p:sp>
        <p:nvSpPr>
          <p:cNvPr id="24" name="Shape 24"/>
          <p:cNvSpPr txBox="1"/>
          <p:nvPr>
            <p:ph type="sldNum" idx="12"/>
          </p:nvPr>
        </p:nvSpPr>
        <p:spPr>
          <a:xfrm>
            <a:off x="6553200" y="4767263"/>
            <a:ext cx="2133599" cy="273844"/>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b="0" i="0" u="none" strike="noStrike" cap="none">
                <a:solidFill>
                  <a:schemeClr val="lt1"/>
                </a:solidFill>
                <a:latin typeface="Calibri" panose="020F0502020204030204"/>
                <a:ea typeface="Calibri" panose="020F0502020204030204"/>
                <a:cs typeface="Calibri" panose="020F0502020204030204"/>
                <a:sym typeface="Calibri" panose="020F0502020204030204"/>
              </a:rPr>
            </a:fld>
            <a:endParaRPr lang="en-US" sz="12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0"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矩形 1"/>
          <p:cNvSpPr/>
          <p:nvPr userDrawn="1"/>
        </p:nvSpPr>
        <p:spPr>
          <a:xfrm>
            <a:off x="0" y="0"/>
            <a:ext cx="9144000" cy="5143500"/>
          </a:xfrm>
          <a:prstGeom prst="rect">
            <a:avLst/>
          </a:prstGeom>
          <a:solidFill>
            <a:srgbClr val="252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6.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xml"/><Relationship Id="rId1" Type="http://schemas.openxmlformats.org/officeDocument/2006/relationships/image" Target="../media/image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9.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xml"/><Relationship Id="rId1" Type="http://schemas.openxmlformats.org/officeDocument/2006/relationships/image" Target="../media/image10.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xml"/><Relationship Id="rId1" Type="http://schemas.openxmlformats.org/officeDocument/2006/relationships/image" Target="../media/image12.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6" Type="http://schemas.openxmlformats.org/officeDocument/2006/relationships/notesSlide" Target="../notesSlides/notesSlide16.xml"/><Relationship Id="rId5" Type="http://schemas.openxmlformats.org/officeDocument/2006/relationships/slideLayout" Target="../slideLayouts/slideLayout1.xml"/><Relationship Id="rId4" Type="http://schemas.openxmlformats.org/officeDocument/2006/relationships/image" Target="../media/image16.png"/><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image" Target="../media/image13.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6" Type="http://schemas.openxmlformats.org/officeDocument/2006/relationships/notesSlide" Target="../notesSlides/notesSlide18.xml"/><Relationship Id="rId5" Type="http://schemas.openxmlformats.org/officeDocument/2006/relationships/slideLayout" Target="../slideLayouts/slideLayout9.xml"/><Relationship Id="rId4" Type="http://schemas.openxmlformats.org/officeDocument/2006/relationships/image" Target="../media/image20.png"/><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image" Target="../media/image17.png"/></Relationships>
</file>

<file path=ppt/slides/_rels/slide34.xml.rels><?xml version="1.0" encoding="UTF-8" standalone="yes"?>
<Relationships xmlns="http://schemas.openxmlformats.org/package/2006/relationships"><Relationship Id="rId6" Type="http://schemas.openxmlformats.org/officeDocument/2006/relationships/notesSlide" Target="../notesSlides/notesSlide19.xml"/><Relationship Id="rId5" Type="http://schemas.openxmlformats.org/officeDocument/2006/relationships/slideLayout" Target="../slideLayouts/slideLayout9.xml"/><Relationship Id="rId4" Type="http://schemas.openxmlformats.org/officeDocument/2006/relationships/image" Target="../media/image20.png"/><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image" Target="../media/image17.png"/></Relationships>
</file>

<file path=ppt/slides/_rels/slide35.xml.rels><?xml version="1.0" encoding="UTF-8" standalone="yes"?>
<Relationships xmlns="http://schemas.openxmlformats.org/package/2006/relationships"><Relationship Id="rId6" Type="http://schemas.openxmlformats.org/officeDocument/2006/relationships/notesSlide" Target="../notesSlides/notesSlide20.xml"/><Relationship Id="rId5" Type="http://schemas.openxmlformats.org/officeDocument/2006/relationships/slideLayout" Target="../slideLayouts/slideLayout9.xml"/><Relationship Id="rId4" Type="http://schemas.openxmlformats.org/officeDocument/2006/relationships/image" Target="../media/image20.png"/><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image" Target="../media/image17.png"/></Relationships>
</file>

<file path=ppt/slides/_rels/slide36.xml.rels><?xml version="1.0" encoding="UTF-8" standalone="yes"?>
<Relationships xmlns="http://schemas.openxmlformats.org/package/2006/relationships"><Relationship Id="rId6" Type="http://schemas.openxmlformats.org/officeDocument/2006/relationships/notesSlide" Target="../notesSlides/notesSlide21.xml"/><Relationship Id="rId5" Type="http://schemas.openxmlformats.org/officeDocument/2006/relationships/slideLayout" Target="../slideLayouts/slideLayout9.xml"/><Relationship Id="rId4" Type="http://schemas.openxmlformats.org/officeDocument/2006/relationships/image" Target="../media/image20.png"/><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image" Target="../media/image17.png"/></Relationships>
</file>

<file path=ppt/slides/_rels/slide37.xml.rels><?xml version="1.0" encoding="UTF-8" standalone="yes"?>
<Relationships xmlns="http://schemas.openxmlformats.org/package/2006/relationships"><Relationship Id="rId6" Type="http://schemas.openxmlformats.org/officeDocument/2006/relationships/notesSlide" Target="../notesSlides/notesSlide22.xml"/><Relationship Id="rId5" Type="http://schemas.openxmlformats.org/officeDocument/2006/relationships/slideLayout" Target="../slideLayouts/slideLayout9.xml"/><Relationship Id="rId4" Type="http://schemas.openxmlformats.org/officeDocument/2006/relationships/image" Target="../media/image20.png"/><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image" Target="../media/image17.png"/></Relationships>
</file>

<file path=ppt/slides/_rels/slide38.xml.rels><?xml version="1.0" encoding="UTF-8" standalone="yes"?>
<Relationships xmlns="http://schemas.openxmlformats.org/package/2006/relationships"><Relationship Id="rId6" Type="http://schemas.openxmlformats.org/officeDocument/2006/relationships/notesSlide" Target="../notesSlides/notesSlide23.xml"/><Relationship Id="rId5" Type="http://schemas.openxmlformats.org/officeDocument/2006/relationships/slideLayout" Target="../slideLayouts/slideLayout9.xml"/><Relationship Id="rId4" Type="http://schemas.openxmlformats.org/officeDocument/2006/relationships/image" Target="../media/image20.png"/><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image" Target="../media/image17.png"/></Relationships>
</file>

<file path=ppt/slides/_rels/slide39.xml.rels><?xml version="1.0" encoding="UTF-8" standalone="yes"?>
<Relationships xmlns="http://schemas.openxmlformats.org/package/2006/relationships"><Relationship Id="rId6" Type="http://schemas.openxmlformats.org/officeDocument/2006/relationships/notesSlide" Target="../notesSlides/notesSlide24.xml"/><Relationship Id="rId5" Type="http://schemas.openxmlformats.org/officeDocument/2006/relationships/slideLayout" Target="../slideLayouts/slideLayout9.xml"/><Relationship Id="rId4" Type="http://schemas.openxmlformats.org/officeDocument/2006/relationships/image" Target="../media/image20.png"/><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image" Target="../media/image17.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40.xml.rels><?xml version="1.0" encoding="UTF-8" standalone="yes"?>
<Relationships xmlns="http://schemas.openxmlformats.org/package/2006/relationships"><Relationship Id="rId7" Type="http://schemas.openxmlformats.org/officeDocument/2006/relationships/notesSlide" Target="../notesSlides/notesSlide25.xml"/><Relationship Id="rId6" Type="http://schemas.openxmlformats.org/officeDocument/2006/relationships/slideLayout" Target="../slideLayouts/slideLayout9.xml"/><Relationship Id="rId5" Type="http://schemas.openxmlformats.org/officeDocument/2006/relationships/image" Target="../media/image20.png"/><Relationship Id="rId4" Type="http://schemas.openxmlformats.org/officeDocument/2006/relationships/image" Target="../media/image21.jpeg"/><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image" Target="../media/image17.png"/></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2.GIF"/></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3.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png"/></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5.png"/><Relationship Id="rId1" Type="http://schemas.openxmlformats.org/officeDocument/2006/relationships/image" Target="../media/image24.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6.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平行四边形 3"/>
          <p:cNvSpPr/>
          <p:nvPr/>
        </p:nvSpPr>
        <p:spPr>
          <a:xfrm>
            <a:off x="0" y="0"/>
            <a:ext cx="4635500" cy="5143500"/>
          </a:xfrm>
          <a:prstGeom prst="parallelogram">
            <a:avLst>
              <a:gd name="adj" fmla="val 43904"/>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椭圆 1"/>
          <p:cNvSpPr/>
          <p:nvPr/>
        </p:nvSpPr>
        <p:spPr>
          <a:xfrm>
            <a:off x="880679" y="1247775"/>
            <a:ext cx="2800350" cy="2800350"/>
          </a:xfrm>
          <a:prstGeom prst="ellipse">
            <a:avLst/>
          </a:prstGeom>
          <a:gradFill>
            <a:gsLst>
              <a:gs pos="0">
                <a:schemeClr val="bg1"/>
              </a:gs>
              <a:gs pos="74000">
                <a:schemeClr val="bg1">
                  <a:lumMod val="95000"/>
                </a:schemeClr>
              </a:gs>
            </a:gsLst>
            <a:lin ang="5400000" scaled="1"/>
          </a:gradFill>
          <a:ln>
            <a:noFill/>
          </a:ln>
          <a:effectLst>
            <a:outerShdw blurRad="50800" dist="38100" dir="5400000" algn="t" rotWithShape="0">
              <a:prstClr val="black">
                <a:alpha val="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Freeform 5"/>
          <p:cNvSpPr>
            <a:spLocks noEditPoints="1"/>
          </p:cNvSpPr>
          <p:nvPr/>
        </p:nvSpPr>
        <p:spPr bwMode="auto">
          <a:xfrm rot="20365618">
            <a:off x="208368" y="6368541"/>
            <a:ext cx="757923" cy="757921"/>
          </a:xfrm>
          <a:custGeom>
            <a:avLst/>
            <a:gdLst>
              <a:gd name="T0" fmla="*/ 78 w 201"/>
              <a:gd name="T1" fmla="*/ 194 h 201"/>
              <a:gd name="T2" fmla="*/ 91 w 201"/>
              <a:gd name="T3" fmla="*/ 164 h 201"/>
              <a:gd name="T4" fmla="*/ 154 w 201"/>
              <a:gd name="T5" fmla="*/ 123 h 201"/>
              <a:gd name="T6" fmla="*/ 150 w 201"/>
              <a:gd name="T7" fmla="*/ 168 h 201"/>
              <a:gd name="T8" fmla="*/ 78 w 201"/>
              <a:gd name="T9" fmla="*/ 194 h 201"/>
              <a:gd name="T10" fmla="*/ 35 w 201"/>
              <a:gd name="T11" fmla="*/ 128 h 201"/>
              <a:gd name="T12" fmla="*/ 82 w 201"/>
              <a:gd name="T13" fmla="*/ 54 h 201"/>
              <a:gd name="T14" fmla="*/ 106 w 201"/>
              <a:gd name="T15" fmla="*/ 35 h 201"/>
              <a:gd name="T16" fmla="*/ 167 w 201"/>
              <a:gd name="T17" fmla="*/ 95 h 201"/>
              <a:gd name="T18" fmla="*/ 148 w 201"/>
              <a:gd name="T19" fmla="*/ 119 h 201"/>
              <a:gd name="T20" fmla="*/ 74 w 201"/>
              <a:gd name="T21" fmla="*/ 166 h 201"/>
              <a:gd name="T22" fmla="*/ 35 w 201"/>
              <a:gd name="T23" fmla="*/ 128 h 201"/>
              <a:gd name="T24" fmla="*/ 127 w 201"/>
              <a:gd name="T25" fmla="*/ 75 h 201"/>
              <a:gd name="T26" fmla="*/ 102 w 201"/>
              <a:gd name="T27" fmla="*/ 75 h 201"/>
              <a:gd name="T28" fmla="*/ 102 w 201"/>
              <a:gd name="T29" fmla="*/ 99 h 201"/>
              <a:gd name="T30" fmla="*/ 127 w 201"/>
              <a:gd name="T31" fmla="*/ 99 h 201"/>
              <a:gd name="T32" fmla="*/ 127 w 201"/>
              <a:gd name="T33" fmla="*/ 75 h 201"/>
              <a:gd name="T34" fmla="*/ 179 w 201"/>
              <a:gd name="T35" fmla="*/ 17 h 201"/>
              <a:gd name="T36" fmla="*/ 196 w 201"/>
              <a:gd name="T37" fmla="*/ 0 h 201"/>
              <a:gd name="T38" fmla="*/ 201 w 201"/>
              <a:gd name="T39" fmla="*/ 5 h 201"/>
              <a:gd name="T40" fmla="*/ 184 w 201"/>
              <a:gd name="T41" fmla="*/ 21 h 201"/>
              <a:gd name="T42" fmla="*/ 170 w 201"/>
              <a:gd name="T43" fmla="*/ 90 h 201"/>
              <a:gd name="T44" fmla="*/ 112 w 201"/>
              <a:gd name="T45" fmla="*/ 31 h 201"/>
              <a:gd name="T46" fmla="*/ 179 w 201"/>
              <a:gd name="T47" fmla="*/ 17 h 201"/>
              <a:gd name="T48" fmla="*/ 7 w 201"/>
              <a:gd name="T49" fmla="*/ 123 h 201"/>
              <a:gd name="T50" fmla="*/ 34 w 201"/>
              <a:gd name="T51" fmla="*/ 51 h 201"/>
              <a:gd name="T52" fmla="*/ 78 w 201"/>
              <a:gd name="T53" fmla="*/ 47 h 201"/>
              <a:gd name="T54" fmla="*/ 37 w 201"/>
              <a:gd name="T55" fmla="*/ 110 h 201"/>
              <a:gd name="T56" fmla="*/ 7 w 201"/>
              <a:gd name="T57" fmla="*/ 123 h 201"/>
              <a:gd name="T58" fmla="*/ 48 w 201"/>
              <a:gd name="T59" fmla="*/ 169 h 201"/>
              <a:gd name="T60" fmla="*/ 48 w 201"/>
              <a:gd name="T61" fmla="*/ 161 h 201"/>
              <a:gd name="T62" fmla="*/ 31 w 201"/>
              <a:gd name="T63" fmla="*/ 170 h 201"/>
              <a:gd name="T64" fmla="*/ 39 w 201"/>
              <a:gd name="T65" fmla="*/ 152 h 201"/>
              <a:gd name="T66" fmla="*/ 29 w 201"/>
              <a:gd name="T67" fmla="*/ 155 h 201"/>
              <a:gd name="T68" fmla="*/ 36 w 201"/>
              <a:gd name="T69" fmla="*/ 138 h 201"/>
              <a:gd name="T70" fmla="*/ 64 w 201"/>
              <a:gd name="T71" fmla="*/ 165 h 201"/>
              <a:gd name="T72" fmla="*/ 48 w 201"/>
              <a:gd name="T73" fmla="*/ 169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1" h="201">
                <a:moveTo>
                  <a:pt x="78" y="194"/>
                </a:moveTo>
                <a:cubicBezTo>
                  <a:pt x="78" y="194"/>
                  <a:pt x="89" y="186"/>
                  <a:pt x="91" y="164"/>
                </a:cubicBezTo>
                <a:cubicBezTo>
                  <a:pt x="128" y="147"/>
                  <a:pt x="154" y="123"/>
                  <a:pt x="154" y="123"/>
                </a:cubicBezTo>
                <a:cubicBezTo>
                  <a:pt x="154" y="123"/>
                  <a:pt x="170" y="148"/>
                  <a:pt x="150" y="168"/>
                </a:cubicBezTo>
                <a:cubicBezTo>
                  <a:pt x="116" y="201"/>
                  <a:pt x="78" y="194"/>
                  <a:pt x="78" y="194"/>
                </a:cubicBezTo>
                <a:close/>
                <a:moveTo>
                  <a:pt x="35" y="128"/>
                </a:moveTo>
                <a:cubicBezTo>
                  <a:pt x="35" y="128"/>
                  <a:pt x="65" y="71"/>
                  <a:pt x="82" y="54"/>
                </a:cubicBezTo>
                <a:cubicBezTo>
                  <a:pt x="90" y="46"/>
                  <a:pt x="98" y="40"/>
                  <a:pt x="106" y="35"/>
                </a:cubicBezTo>
                <a:cubicBezTo>
                  <a:pt x="167" y="95"/>
                  <a:pt x="167" y="95"/>
                  <a:pt x="167" y="95"/>
                </a:cubicBezTo>
                <a:cubicBezTo>
                  <a:pt x="162" y="103"/>
                  <a:pt x="156" y="111"/>
                  <a:pt x="148" y="119"/>
                </a:cubicBezTo>
                <a:cubicBezTo>
                  <a:pt x="130" y="137"/>
                  <a:pt x="74" y="166"/>
                  <a:pt x="74" y="166"/>
                </a:cubicBezTo>
                <a:lnTo>
                  <a:pt x="35" y="128"/>
                </a:lnTo>
                <a:close/>
                <a:moveTo>
                  <a:pt x="127" y="75"/>
                </a:moveTo>
                <a:cubicBezTo>
                  <a:pt x="120" y="68"/>
                  <a:pt x="109" y="68"/>
                  <a:pt x="102" y="75"/>
                </a:cubicBezTo>
                <a:cubicBezTo>
                  <a:pt x="95" y="81"/>
                  <a:pt x="95" y="93"/>
                  <a:pt x="102" y="99"/>
                </a:cubicBezTo>
                <a:cubicBezTo>
                  <a:pt x="109" y="106"/>
                  <a:pt x="120" y="106"/>
                  <a:pt x="127" y="99"/>
                </a:cubicBezTo>
                <a:cubicBezTo>
                  <a:pt x="134" y="93"/>
                  <a:pt x="134" y="81"/>
                  <a:pt x="127" y="75"/>
                </a:cubicBezTo>
                <a:close/>
                <a:moveTo>
                  <a:pt x="179" y="17"/>
                </a:moveTo>
                <a:cubicBezTo>
                  <a:pt x="196" y="0"/>
                  <a:pt x="196" y="0"/>
                  <a:pt x="196" y="0"/>
                </a:cubicBezTo>
                <a:cubicBezTo>
                  <a:pt x="201" y="5"/>
                  <a:pt x="201" y="5"/>
                  <a:pt x="201" y="5"/>
                </a:cubicBezTo>
                <a:cubicBezTo>
                  <a:pt x="184" y="21"/>
                  <a:pt x="184" y="21"/>
                  <a:pt x="184" y="21"/>
                </a:cubicBezTo>
                <a:cubicBezTo>
                  <a:pt x="186" y="31"/>
                  <a:pt x="188" y="58"/>
                  <a:pt x="170" y="90"/>
                </a:cubicBezTo>
                <a:cubicBezTo>
                  <a:pt x="112" y="31"/>
                  <a:pt x="112" y="31"/>
                  <a:pt x="112" y="31"/>
                </a:cubicBezTo>
                <a:cubicBezTo>
                  <a:pt x="142" y="14"/>
                  <a:pt x="169" y="15"/>
                  <a:pt x="179" y="17"/>
                </a:cubicBezTo>
                <a:close/>
                <a:moveTo>
                  <a:pt x="7" y="123"/>
                </a:moveTo>
                <a:cubicBezTo>
                  <a:pt x="7" y="123"/>
                  <a:pt x="0" y="85"/>
                  <a:pt x="34" y="51"/>
                </a:cubicBezTo>
                <a:cubicBezTo>
                  <a:pt x="53" y="32"/>
                  <a:pt x="78" y="47"/>
                  <a:pt x="78" y="47"/>
                </a:cubicBezTo>
                <a:cubicBezTo>
                  <a:pt x="78" y="47"/>
                  <a:pt x="55" y="73"/>
                  <a:pt x="37" y="110"/>
                </a:cubicBezTo>
                <a:cubicBezTo>
                  <a:pt x="15" y="112"/>
                  <a:pt x="7" y="123"/>
                  <a:pt x="7" y="123"/>
                </a:cubicBezTo>
                <a:close/>
                <a:moveTo>
                  <a:pt x="48" y="169"/>
                </a:moveTo>
                <a:cubicBezTo>
                  <a:pt x="48" y="161"/>
                  <a:pt x="48" y="161"/>
                  <a:pt x="48" y="161"/>
                </a:cubicBezTo>
                <a:cubicBezTo>
                  <a:pt x="31" y="170"/>
                  <a:pt x="31" y="170"/>
                  <a:pt x="31" y="170"/>
                </a:cubicBezTo>
                <a:cubicBezTo>
                  <a:pt x="39" y="152"/>
                  <a:pt x="39" y="152"/>
                  <a:pt x="39" y="152"/>
                </a:cubicBezTo>
                <a:cubicBezTo>
                  <a:pt x="29" y="155"/>
                  <a:pt x="29" y="155"/>
                  <a:pt x="29" y="155"/>
                </a:cubicBezTo>
                <a:cubicBezTo>
                  <a:pt x="36" y="138"/>
                  <a:pt x="36" y="138"/>
                  <a:pt x="36" y="138"/>
                </a:cubicBezTo>
                <a:cubicBezTo>
                  <a:pt x="64" y="165"/>
                  <a:pt x="64" y="165"/>
                  <a:pt x="64" y="165"/>
                </a:cubicBezTo>
                <a:lnTo>
                  <a:pt x="48" y="169"/>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1" name="等腰三角形 10"/>
          <p:cNvSpPr/>
          <p:nvPr/>
        </p:nvSpPr>
        <p:spPr>
          <a:xfrm rot="1344424">
            <a:off x="1571128" y="2836501"/>
            <a:ext cx="204601" cy="2544229"/>
          </a:xfrm>
          <a:prstGeom prst="triangle">
            <a:avLst/>
          </a:prstGeom>
          <a:solidFill>
            <a:schemeClr val="accent1"/>
          </a:solidFill>
          <a:ln>
            <a:noFill/>
          </a:ln>
          <a:effectLst>
            <a:outerShdw blurRad="50800" dist="38100" dir="5400000" algn="t" rotWithShape="0">
              <a:prstClr val="black">
                <a:alpha val="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4561708" y="2219078"/>
            <a:ext cx="4466898" cy="483235"/>
          </a:xfrm>
          <a:prstGeom prst="rect">
            <a:avLst/>
          </a:prstGeom>
          <a:noFill/>
        </p:spPr>
        <p:txBody>
          <a:bodyPr wrap="square">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实战Bro网络入侵取证</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10" name="矩形 9"/>
          <p:cNvSpPr/>
          <p:nvPr/>
        </p:nvSpPr>
        <p:spPr>
          <a:xfrm>
            <a:off x="4561840" y="2828290"/>
            <a:ext cx="2569210" cy="365760"/>
          </a:xfrm>
          <a:prstGeom prst="rect">
            <a:avLst/>
          </a:prstGeom>
        </p:spPr>
        <p:txBody>
          <a:bodyPr wrap="square">
            <a:spAutoFit/>
          </a:bodyPr>
          <a:lstStyle/>
          <a:p>
            <a:pPr algn="r">
              <a:lnSpc>
                <a:spcPct val="150000"/>
              </a:lnSpc>
            </a:pPr>
            <a:r>
              <a:rPr lang="en-US" altLang="zh-CN" sz="1200" dirty="0">
                <a:solidFill>
                  <a:schemeClr val="bg1"/>
                </a:solidFill>
                <a:latin typeface="微软雅黑 Light" panose="020B0502040204020203" pitchFamily="34" charset="-122"/>
                <a:ea typeface="微软雅黑 Light" panose="020B0502040204020203" pitchFamily="34" charset="-122"/>
                <a:cs typeface="Arial" panose="020B0604020202020204" pitchFamily="34" charset="0"/>
              </a:rPr>
              <a:t> </a:t>
            </a:r>
            <a:r>
              <a:rPr lang="zh-CN" altLang="en-US" sz="1200" dirty="0">
                <a:solidFill>
                  <a:schemeClr val="bg1"/>
                </a:solidFill>
                <a:latin typeface="微软雅黑 Light" panose="020B0502040204020203" pitchFamily="34" charset="-122"/>
                <a:ea typeface="微软雅黑 Light" panose="020B0502040204020203" pitchFamily="34" charset="-122"/>
                <a:cs typeface="Arial" panose="020B0604020202020204" pitchFamily="34" charset="0"/>
              </a:rPr>
              <a:t>张之婧 陈安莹  </a:t>
            </a:r>
            <a:r>
              <a:rPr lang="en-US" altLang="zh-CN" sz="1200" dirty="0">
                <a:solidFill>
                  <a:schemeClr val="bg1"/>
                </a:solidFill>
                <a:latin typeface="微软雅黑 Light" panose="020B0502040204020203" pitchFamily="34" charset="-122"/>
                <a:ea typeface="微软雅黑 Light" panose="020B0502040204020203" pitchFamily="34" charset="-122"/>
                <a:cs typeface="Arial" panose="020B0604020202020204" pitchFamily="34" charset="0"/>
              </a:rPr>
              <a:t>2016.12.16 </a:t>
            </a:r>
            <a:endParaRPr lang="en-US" altLang="zh-CN" sz="1200" dirty="0">
              <a:solidFill>
                <a:schemeClr val="bg1"/>
              </a:solidFill>
              <a:latin typeface="微软雅黑 Light" panose="020B0502040204020203" pitchFamily="34" charset="-122"/>
              <a:ea typeface="微软雅黑 Light" panose="020B0502040204020203" pitchFamily="34" charset="-122"/>
              <a:cs typeface="Arial" panose="020B0604020202020204" pitchFamily="34" charset="0"/>
            </a:endParaRPr>
          </a:p>
        </p:txBody>
      </p:sp>
      <p:sp>
        <p:nvSpPr>
          <p:cNvPr id="12" name="矩形 11"/>
          <p:cNvSpPr/>
          <p:nvPr/>
        </p:nvSpPr>
        <p:spPr>
          <a:xfrm>
            <a:off x="4474386" y="2152267"/>
            <a:ext cx="45719" cy="1197837"/>
          </a:xfrm>
          <a:prstGeom prst="rect">
            <a:avLst/>
          </a:prstGeom>
          <a:solidFill>
            <a:schemeClr val="accent1"/>
          </a:solidFill>
          <a:ln>
            <a:noFill/>
          </a:ln>
          <a:effectLst>
            <a:outerShdw blurRad="50800" dist="38100" dir="5400000" algn="t" rotWithShape="0">
              <a:prstClr val="black">
                <a:alpha val="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3591"/>
    </mc:Choice>
    <mc:Fallback>
      <p:transition spd="slow" advTm="3591"/>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300" fill="hold"/>
                                            <p:tgtEl>
                                              <p:spTgt spid="2"/>
                                            </p:tgtEl>
                                            <p:attrNameLst>
                                              <p:attrName>ppt_w</p:attrName>
                                            </p:attrNameLst>
                                          </p:cBhvr>
                                          <p:tavLst>
                                            <p:tav tm="0">
                                              <p:val>
                                                <p:fltVal val="0"/>
                                              </p:val>
                                            </p:tav>
                                            <p:tav tm="100000">
                                              <p:val>
                                                <p:strVal val="#ppt_w"/>
                                              </p:val>
                                            </p:tav>
                                          </p:tavLst>
                                        </p:anim>
                                        <p:anim calcmode="lin" valueType="num">
                                          <p:cBhvr>
                                            <p:cTn id="8" dur="300" fill="hold"/>
                                            <p:tgtEl>
                                              <p:spTgt spid="2"/>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ID="6" presetClass="emph" presetSubtype="0" fill="hold" grpId="1" nodeType="afterEffect" p14:presetBounceEnd="97000">
                                      <p:stCondLst>
                                        <p:cond delay="0"/>
                                      </p:stCondLst>
                                      <p:childTnLst>
                                        <p:animScale p14:bounceEnd="97000">
                                          <p:cBhvr>
                                            <p:cTn id="11" dur="800" fill="hold"/>
                                            <p:tgtEl>
                                              <p:spTgt spid="2"/>
                                            </p:tgtEl>
                                          </p:cBhvr>
                                          <p:by x="108000" y="108000"/>
                                        </p:animScale>
                                      </p:childTnLst>
                                    </p:cTn>
                                  </p:par>
                                  <p:par>
                                    <p:cTn id="12" presetID="22" presetClass="entr" presetSubtype="4" fill="hold" grpId="0" nodeType="with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wipe(down)">
                                          <p:cBhvr>
                                            <p:cTn id="14" dur="1000"/>
                                            <p:tgtEl>
                                              <p:spTgt spid="11"/>
                                            </p:tgtEl>
                                          </p:cBhvr>
                                        </p:animEffect>
                                      </p:childTnLst>
                                    </p:cTn>
                                  </p:par>
                                  <p:par>
                                    <p:cTn id="15" presetID="56" presetClass="path" presetSubtype="0" decel="77000" fill="hold" grpId="0" nodeType="withEffect">
                                      <p:stCondLst>
                                        <p:cond delay="200"/>
                                      </p:stCondLst>
                                      <p:childTnLst>
                                        <p:animMotion origin="layout" path="M 1.66667E-6 1.60494E-6 L 0.1868 -0.79846 " pathEditMode="relative" rAng="0" ptsTypes="AA">
                                          <p:cBhvr>
                                            <p:cTn id="16" dur="1000" fill="hold"/>
                                            <p:tgtEl>
                                              <p:spTgt spid="8"/>
                                            </p:tgtEl>
                                            <p:attrNameLst>
                                              <p:attrName>ppt_x</p:attrName>
                                              <p:attrName>ppt_y</p:attrName>
                                            </p:attrNameLst>
                                          </p:cBhvr>
                                          <p:rCtr x="9340" y="-39938"/>
                                        </p:animMotion>
                                      </p:childTnLst>
                                    </p:cTn>
                                  </p:par>
                                </p:childTnLst>
                              </p:cTn>
                            </p:par>
                            <p:par>
                              <p:cTn id="17" fill="hold">
                                <p:stCondLst>
                                  <p:cond delay="1500"/>
                                </p:stCondLst>
                                <p:childTnLst>
                                  <p:par>
                                    <p:cTn id="18" presetID="22" presetClass="entr" presetSubtype="4" fill="hold" grpId="0" nodeType="after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wipe(down)">
                                          <p:cBhvr>
                                            <p:cTn id="20" dur="500"/>
                                            <p:tgtEl>
                                              <p:spTgt spid="12"/>
                                            </p:tgtEl>
                                          </p:cBhvr>
                                        </p:animEffect>
                                      </p:childTnLst>
                                    </p:cTn>
                                  </p:par>
                                </p:childTnLst>
                              </p:cTn>
                            </p:par>
                            <p:par>
                              <p:cTn id="21" fill="hold">
                                <p:stCondLst>
                                  <p:cond delay="2000"/>
                                </p:stCondLst>
                                <p:childTnLst>
                                  <p:par>
                                    <p:cTn id="22" presetID="22" presetClass="entr" presetSubtype="8" fill="hold" grpId="0" nodeType="after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wipe(left)">
                                          <p:cBhvr>
                                            <p:cTn id="24" dur="500"/>
                                            <p:tgtEl>
                                              <p:spTgt spid="9"/>
                                            </p:tgtEl>
                                          </p:cBhvr>
                                        </p:animEffect>
                                      </p:childTnLst>
                                    </p:cTn>
                                  </p:par>
                                  <p:par>
                                    <p:cTn id="25" presetID="22" presetClass="entr" presetSubtype="2"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wipe(right)">
                                          <p:cBhvr>
                                            <p:cTn id="2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8" grpId="0" animBg="1"/>
          <p:bldP spid="11" grpId="0" animBg="1"/>
          <p:bldP spid="9" grpId="0"/>
          <p:bldP spid="10" grpId="0"/>
          <p:bldP spid="12" grpId="0" animBg="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300" fill="hold"/>
                                            <p:tgtEl>
                                              <p:spTgt spid="2"/>
                                            </p:tgtEl>
                                            <p:attrNameLst>
                                              <p:attrName>ppt_w</p:attrName>
                                            </p:attrNameLst>
                                          </p:cBhvr>
                                          <p:tavLst>
                                            <p:tav tm="0">
                                              <p:val>
                                                <p:fltVal val="0"/>
                                              </p:val>
                                            </p:tav>
                                            <p:tav tm="100000">
                                              <p:val>
                                                <p:strVal val="#ppt_w"/>
                                              </p:val>
                                            </p:tav>
                                          </p:tavLst>
                                        </p:anim>
                                        <p:anim calcmode="lin" valueType="num">
                                          <p:cBhvr>
                                            <p:cTn id="8" dur="300" fill="hold"/>
                                            <p:tgtEl>
                                              <p:spTgt spid="2"/>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ID="6" presetClass="emph" presetSubtype="0" fill="hold" grpId="1" nodeType="afterEffect">
                                      <p:stCondLst>
                                        <p:cond delay="0"/>
                                      </p:stCondLst>
                                      <p:childTnLst>
                                        <p:animScale>
                                          <p:cBhvr>
                                            <p:cTn id="11" dur="800" fill="hold"/>
                                            <p:tgtEl>
                                              <p:spTgt spid="2"/>
                                            </p:tgtEl>
                                          </p:cBhvr>
                                          <p:by x="108000" y="108000"/>
                                        </p:animScale>
                                      </p:childTnLst>
                                    </p:cTn>
                                  </p:par>
                                  <p:par>
                                    <p:cTn id="12" presetID="22" presetClass="entr" presetSubtype="4" fill="hold" grpId="0" nodeType="with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wipe(down)">
                                          <p:cBhvr>
                                            <p:cTn id="14" dur="1000"/>
                                            <p:tgtEl>
                                              <p:spTgt spid="11"/>
                                            </p:tgtEl>
                                          </p:cBhvr>
                                        </p:animEffect>
                                      </p:childTnLst>
                                    </p:cTn>
                                  </p:par>
                                  <p:par>
                                    <p:cTn id="15" presetID="56" presetClass="path" presetSubtype="0" decel="77000" fill="hold" grpId="0" nodeType="withEffect">
                                      <p:stCondLst>
                                        <p:cond delay="200"/>
                                      </p:stCondLst>
                                      <p:childTnLst>
                                        <p:animMotion origin="layout" path="M 1.66667E-6 1.60494E-6 L 0.1868 -0.79846 " pathEditMode="relative" rAng="0" ptsTypes="AA">
                                          <p:cBhvr>
                                            <p:cTn id="16" dur="1000" fill="hold"/>
                                            <p:tgtEl>
                                              <p:spTgt spid="8"/>
                                            </p:tgtEl>
                                            <p:attrNameLst>
                                              <p:attrName>ppt_x</p:attrName>
                                              <p:attrName>ppt_y</p:attrName>
                                            </p:attrNameLst>
                                          </p:cBhvr>
                                          <p:rCtr x="9340" y="-39938"/>
                                        </p:animMotion>
                                      </p:childTnLst>
                                    </p:cTn>
                                  </p:par>
                                </p:childTnLst>
                              </p:cTn>
                            </p:par>
                            <p:par>
                              <p:cTn id="17" fill="hold">
                                <p:stCondLst>
                                  <p:cond delay="1500"/>
                                </p:stCondLst>
                                <p:childTnLst>
                                  <p:par>
                                    <p:cTn id="18" presetID="22" presetClass="entr" presetSubtype="4" fill="hold" grpId="0" nodeType="after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wipe(down)">
                                          <p:cBhvr>
                                            <p:cTn id="20" dur="500"/>
                                            <p:tgtEl>
                                              <p:spTgt spid="12"/>
                                            </p:tgtEl>
                                          </p:cBhvr>
                                        </p:animEffect>
                                      </p:childTnLst>
                                    </p:cTn>
                                  </p:par>
                                </p:childTnLst>
                              </p:cTn>
                            </p:par>
                            <p:par>
                              <p:cTn id="21" fill="hold">
                                <p:stCondLst>
                                  <p:cond delay="2000"/>
                                </p:stCondLst>
                                <p:childTnLst>
                                  <p:par>
                                    <p:cTn id="22" presetID="22" presetClass="entr" presetSubtype="8" fill="hold" grpId="0" nodeType="after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wipe(left)">
                                          <p:cBhvr>
                                            <p:cTn id="24" dur="500"/>
                                            <p:tgtEl>
                                              <p:spTgt spid="9"/>
                                            </p:tgtEl>
                                          </p:cBhvr>
                                        </p:animEffect>
                                      </p:childTnLst>
                                    </p:cTn>
                                  </p:par>
                                  <p:par>
                                    <p:cTn id="25" presetID="22" presetClass="entr" presetSubtype="2"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wipe(right)">
                                          <p:cBhvr>
                                            <p:cTn id="2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8" grpId="0" animBg="1"/>
          <p:bldP spid="11" grpId="0" animBg="1"/>
          <p:bldP spid="9" grpId="0"/>
          <p:bldP spid="10" grpId="0"/>
          <p:bldP spid="12" grpId="0" animBg="1"/>
        </p:bldLst>
      </p:timing>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620395" y="892175"/>
            <a:ext cx="3250565" cy="384810"/>
          </a:xfrm>
          <a:prstGeom prst="rect">
            <a:avLst/>
          </a:prstGeom>
          <a:noFill/>
        </p:spPr>
        <p:txBody>
          <a:bodyPr wrap="square" rtlCol="0">
            <a:spAutoFit/>
          </a:bodyPr>
          <a:p>
            <a:pPr marL="0" marR="0" lvl="0" indent="0" algn="l" rtl="0">
              <a:spcBef>
                <a:spcPts val="640"/>
              </a:spcBef>
              <a:buClr>
                <a:srgbClr val="7F7F7F"/>
              </a:buClr>
              <a:buSzPct val="25000"/>
              <a:buFont typeface="Arial" panose="020B0604020202020204"/>
              <a:buNone/>
            </a:pPr>
            <a:r>
              <a:rPr lang="en-US" altLang="zh-CN">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Part 3 </a:t>
            </a:r>
            <a:r>
              <a:rPr lang="zh-CN" altLang="en-US">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邮件泄密</a:t>
            </a:r>
            <a:endParaRPr lang="zh-CN" altLang="en-US">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p:txBody>
      </p:sp>
      <p:sp>
        <p:nvSpPr>
          <p:cNvPr id="3" name="文本框 2"/>
          <p:cNvSpPr txBox="1"/>
          <p:nvPr/>
        </p:nvSpPr>
        <p:spPr>
          <a:xfrm>
            <a:off x="620395" y="1443990"/>
            <a:ext cx="7742555" cy="1497965"/>
          </a:xfrm>
          <a:prstGeom prst="rect">
            <a:avLst/>
          </a:prstGeom>
          <a:noFill/>
        </p:spPr>
        <p:txBody>
          <a:bodyPr wrap="square" rtlCol="0">
            <a:spAutoFit/>
          </a:bodyPr>
          <a:p>
            <a:pPr marL="0" marR="0" lvl="0" indent="0" algn="l" rtl="0">
              <a:spcBef>
                <a:spcPts val="640"/>
              </a:spcBef>
              <a:buClr>
                <a:srgbClr val="7F7F7F"/>
              </a:buClr>
              <a:buSzPct val="25000"/>
              <a:buFont typeface="Arial" panose="020B0604020202020204"/>
              <a:buNone/>
            </a:pPr>
            <a:r>
              <a:rPr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由于Synonymous泄漏</a:t>
            </a:r>
            <a:r>
              <a:rPr lang="zh-CN"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的</a:t>
            </a:r>
            <a:r>
              <a:rPr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其他信息，</a:t>
            </a:r>
            <a:endParaRPr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l" rtl="0">
              <a:spcBef>
                <a:spcPts val="640"/>
              </a:spcBef>
              <a:buClr>
                <a:srgbClr val="7F7F7F"/>
              </a:buClr>
              <a:buSzPct val="25000"/>
              <a:buFont typeface="Arial" panose="020B0604020202020204"/>
              <a:buNone/>
            </a:pPr>
            <a:r>
              <a:rPr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HBDairy确定某员工不慎使用未加密的电子邮件转发了敏感文档。</a:t>
            </a:r>
            <a:endParaRPr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l" rtl="0">
              <a:spcBef>
                <a:spcPts val="640"/>
              </a:spcBef>
              <a:buClr>
                <a:srgbClr val="7F7F7F"/>
              </a:buClr>
              <a:buSzPct val="25000"/>
              <a:buFont typeface="Arial" panose="020B0604020202020204"/>
              <a:buNone/>
            </a:pPr>
            <a:endParaRPr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l" rtl="0">
              <a:spcBef>
                <a:spcPts val="640"/>
              </a:spcBef>
              <a:buClr>
                <a:srgbClr val="7F7F7F"/>
              </a:buClr>
              <a:buSzPct val="25000"/>
              <a:buFont typeface="Arial" panose="020B0604020202020204"/>
              <a:buNone/>
            </a:pPr>
            <a:r>
              <a:rPr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分析email.pcap中的SMTP流量</a:t>
            </a:r>
            <a:r>
              <a:rPr lang="zh-CN"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a:t>
            </a:r>
            <a:r>
              <a:rPr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查找文档并确定发送电子邮件的人员。</a:t>
            </a:r>
            <a:endParaRPr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l" rtl="0">
              <a:spcBef>
                <a:spcPts val="640"/>
              </a:spcBef>
              <a:buClr>
                <a:srgbClr val="7F7F7F"/>
              </a:buClr>
              <a:buSzPct val="25000"/>
              <a:buFont typeface="Arial" panose="020B0604020202020204"/>
              <a:buNone/>
            </a:pPr>
            <a:endParaRPr 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descr="email1"/>
          <p:cNvPicPr>
            <a:picLocks noChangeAspect="1"/>
          </p:cNvPicPr>
          <p:nvPr/>
        </p:nvPicPr>
        <p:blipFill>
          <a:blip r:embed="rId1"/>
          <a:stretch>
            <a:fillRect/>
          </a:stretch>
        </p:blipFill>
        <p:spPr>
          <a:xfrm>
            <a:off x="508000" y="1297940"/>
            <a:ext cx="8150860" cy="3455670"/>
          </a:xfrm>
          <a:prstGeom prst="rect">
            <a:avLst/>
          </a:prstGeom>
        </p:spPr>
      </p:pic>
      <p:sp>
        <p:nvSpPr>
          <p:cNvPr id="4" name="文本框 3"/>
          <p:cNvSpPr txBox="1"/>
          <p:nvPr/>
        </p:nvSpPr>
        <p:spPr>
          <a:xfrm>
            <a:off x="620395" y="913130"/>
            <a:ext cx="3250565" cy="384810"/>
          </a:xfrm>
          <a:prstGeom prst="rect">
            <a:avLst/>
          </a:prstGeom>
          <a:noFill/>
        </p:spPr>
        <p:txBody>
          <a:bodyPr wrap="square" rtlCol="0">
            <a:spAutoFit/>
          </a:bodyPr>
          <a:p>
            <a:pPr marL="0" marR="0" lvl="0" indent="0" algn="l" rtl="0">
              <a:spcBef>
                <a:spcPts val="640"/>
              </a:spcBef>
              <a:buClr>
                <a:srgbClr val="7F7F7F"/>
              </a:buClr>
              <a:buSzPct val="25000"/>
              <a:buFont typeface="Arial" panose="020B0604020202020204"/>
              <a:buNone/>
            </a:pPr>
            <a:r>
              <a:rPr lang="en-US" altLang="zh-CN">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Part 3 </a:t>
            </a:r>
            <a:r>
              <a:rPr lang="zh-CN" altLang="en-US">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邮件泄密</a:t>
            </a:r>
            <a:endParaRPr lang="zh-CN" altLang="en-US">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p:txBody>
      </p:sp>
      <p:sp>
        <p:nvSpPr>
          <p:cNvPr id="3" name="文本框 2"/>
          <p:cNvSpPr txBox="1"/>
          <p:nvPr/>
        </p:nvSpPr>
        <p:spPr>
          <a:xfrm>
            <a:off x="3870960" y="978535"/>
            <a:ext cx="4633595" cy="319405"/>
          </a:xfrm>
          <a:prstGeom prst="rect">
            <a:avLst/>
          </a:prstGeom>
          <a:noFill/>
        </p:spPr>
        <p:txBody>
          <a:bodyPr wrap="square" rtlCol="0">
            <a:spAutoFit/>
          </a:bodyPr>
          <a:p>
            <a:pPr marL="0" marR="0" lvl="0" indent="0" algn="l" rtl="0">
              <a:spcBef>
                <a:spcPts val="640"/>
              </a:spcBef>
              <a:buClr>
                <a:srgbClr val="7F7F7F"/>
              </a:buClr>
              <a:buSzPct val="25000"/>
              <a:buFont typeface="Arial" panose="020B0604020202020204"/>
              <a:buNone/>
            </a:pPr>
            <a:r>
              <a:rPr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使用bro -r email.pcap运行Bro，生成新文件smtp.log。</a:t>
            </a:r>
            <a:endParaRPr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图片 4" descr="email_find_file1"/>
          <p:cNvPicPr>
            <a:picLocks noChangeAspect="1"/>
          </p:cNvPicPr>
          <p:nvPr/>
        </p:nvPicPr>
        <p:blipFill>
          <a:blip r:embed="rId1"/>
          <a:stretch>
            <a:fillRect/>
          </a:stretch>
        </p:blipFill>
        <p:spPr>
          <a:xfrm>
            <a:off x="491490" y="697865"/>
            <a:ext cx="8161020" cy="4058285"/>
          </a:xfrm>
          <a:prstGeom prst="rect">
            <a:avLst/>
          </a:prstGeom>
        </p:spPr>
      </p:pic>
      <p:sp>
        <p:nvSpPr>
          <p:cNvPr id="4" name="文本框 3"/>
          <p:cNvSpPr txBox="1"/>
          <p:nvPr/>
        </p:nvSpPr>
        <p:spPr>
          <a:xfrm>
            <a:off x="5401945" y="2317115"/>
            <a:ext cx="3250565" cy="384810"/>
          </a:xfrm>
          <a:prstGeom prst="rect">
            <a:avLst/>
          </a:prstGeom>
          <a:noFill/>
        </p:spPr>
        <p:txBody>
          <a:bodyPr wrap="square" rtlCol="0">
            <a:spAutoFit/>
          </a:bodyPr>
          <a:p>
            <a:pPr marL="0" marR="0" lvl="0" indent="0" algn="l" rtl="0">
              <a:spcBef>
                <a:spcPts val="640"/>
              </a:spcBef>
              <a:buClr>
                <a:srgbClr val="7F7F7F"/>
              </a:buClr>
              <a:buSzPct val="25000"/>
              <a:buFont typeface="Arial" panose="020B0604020202020204"/>
              <a:buNone/>
            </a:pPr>
            <a:r>
              <a:rPr lang="en-US" altLang="zh-CN">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Part 3 </a:t>
            </a:r>
            <a:r>
              <a:rPr lang="zh-CN" altLang="en-US">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邮件泄密</a:t>
            </a:r>
            <a:endParaRPr lang="zh-CN" altLang="en-US">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p:txBody>
      </p:sp>
      <p:sp>
        <p:nvSpPr>
          <p:cNvPr id="2" name="文本框 1"/>
          <p:cNvSpPr txBox="1"/>
          <p:nvPr/>
        </p:nvSpPr>
        <p:spPr>
          <a:xfrm>
            <a:off x="5401945" y="2929890"/>
            <a:ext cx="3250565" cy="1122045"/>
          </a:xfrm>
          <a:prstGeom prst="rect">
            <a:avLst/>
          </a:prstGeom>
          <a:noFill/>
        </p:spPr>
        <p:txBody>
          <a:bodyPr wrap="square" rtlCol="0">
            <a:spAutoFit/>
          </a:bodyPr>
          <a:p>
            <a:pPr marL="0" marR="0" lvl="0" indent="0" algn="l" rtl="0">
              <a:spcBef>
                <a:spcPts val="640"/>
              </a:spcBef>
              <a:buClr>
                <a:srgbClr val="7F7F7F"/>
              </a:buClr>
              <a:buSzPct val="25000"/>
              <a:buFont typeface="Arial" panose="020B0604020202020204"/>
              <a:buNone/>
            </a:pPr>
            <a:r>
              <a:rPr lang="zh-CN" alt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发现敏感文档</a:t>
            </a:r>
            <a:endParaRPr lang="zh-CN" alt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l" rtl="0">
              <a:spcBef>
                <a:spcPts val="640"/>
              </a:spcBef>
              <a:buClr>
                <a:srgbClr val="7F7F7F"/>
              </a:buClr>
              <a:buSzPct val="25000"/>
              <a:buFont typeface="Arial" panose="020B0604020202020204"/>
              <a:buNone/>
            </a:pPr>
            <a:endParaRPr lang="zh-CN" alt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l" rtl="0">
              <a:spcBef>
                <a:spcPts val="640"/>
              </a:spcBef>
              <a:buClr>
                <a:srgbClr val="7F7F7F"/>
              </a:buClr>
              <a:buSzPct val="25000"/>
              <a:buFont typeface="Arial" panose="020B0604020202020204"/>
              <a:buNone/>
            </a:pPr>
            <a:r>
              <a:rPr lang="zh-CN" alt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cat files.log | grep 192.168.121.179 或者 wireshark过滤</a:t>
            </a:r>
            <a:endParaRPr lang="zh-CN" alt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620395" y="892175"/>
            <a:ext cx="7771765" cy="384810"/>
          </a:xfrm>
          <a:prstGeom prst="rect">
            <a:avLst/>
          </a:prstGeom>
          <a:noFill/>
        </p:spPr>
        <p:txBody>
          <a:bodyPr wrap="square" rtlCol="0">
            <a:spAutoFit/>
          </a:bodyPr>
          <a:p>
            <a:pPr marL="0" marR="0" lvl="0" indent="0" algn="l" rtl="0">
              <a:spcBef>
                <a:spcPts val="640"/>
              </a:spcBef>
              <a:buClr>
                <a:srgbClr val="7F7F7F"/>
              </a:buClr>
              <a:buSzPct val="25000"/>
              <a:buFont typeface="Arial" panose="020B0604020202020204"/>
              <a:buNone/>
            </a:pPr>
            <a:r>
              <a:rPr lang="en-US" altLang="zh-CN">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Part 3 </a:t>
            </a:r>
            <a:r>
              <a:rPr lang="zh-CN" altLang="en-US">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邮件泄密</a:t>
            </a:r>
            <a:endParaRPr lang="zh-CN" altLang="en-US">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p:txBody>
      </p:sp>
      <p:sp>
        <p:nvSpPr>
          <p:cNvPr id="3" name="文本框 2"/>
          <p:cNvSpPr txBox="1"/>
          <p:nvPr/>
        </p:nvSpPr>
        <p:spPr>
          <a:xfrm>
            <a:off x="620395" y="1522095"/>
            <a:ext cx="7771765" cy="1497965"/>
          </a:xfrm>
          <a:prstGeom prst="rect">
            <a:avLst/>
          </a:prstGeom>
          <a:noFill/>
        </p:spPr>
        <p:txBody>
          <a:bodyPr wrap="square" rtlCol="0">
            <a:spAutoFit/>
          </a:bodyPr>
          <a:p>
            <a:pPr marL="0" marR="0" lvl="0" indent="0" algn="l" rtl="0">
              <a:spcBef>
                <a:spcPts val="640"/>
              </a:spcBef>
              <a:buClr>
                <a:srgbClr val="7F7F7F"/>
              </a:buClr>
              <a:buSzPct val="25000"/>
              <a:buFont typeface="Arial" panose="020B0604020202020204"/>
              <a:buNone/>
            </a:pPr>
            <a:r>
              <a:rPr lang="zh-CN" alt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敏感文档的详细内容又是什么？</a:t>
            </a:r>
            <a:endParaRPr lang="zh-CN" alt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l" rtl="0">
              <a:spcBef>
                <a:spcPts val="640"/>
              </a:spcBef>
              <a:buClr>
                <a:srgbClr val="7F7F7F"/>
              </a:buClr>
              <a:buSzPct val="25000"/>
              <a:buFont typeface="Arial" panose="020B0604020202020204"/>
              <a:buNone/>
            </a:pPr>
            <a:endParaRPr lang="zh-CN" alt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l" rtl="0">
              <a:spcBef>
                <a:spcPts val="640"/>
              </a:spcBef>
              <a:buClr>
                <a:srgbClr val="7F7F7F"/>
              </a:buClr>
              <a:buSzPct val="25000"/>
              <a:buFont typeface="Arial" panose="020B0604020202020204"/>
              <a:buNone/>
            </a:pPr>
            <a:r>
              <a:rPr lang="zh-CN" alt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无论哪个文件分析器最终作用于文件，关于文件的一般信息被记录在files.log中。</a:t>
            </a:r>
            <a:endParaRPr lang="zh-CN" alt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l" rtl="0">
              <a:spcBef>
                <a:spcPts val="640"/>
              </a:spcBef>
              <a:buClr>
                <a:srgbClr val="7F7F7F"/>
              </a:buClr>
              <a:buSzPct val="25000"/>
              <a:buFont typeface="Arial" panose="020B0604020202020204"/>
              <a:buNone/>
            </a:pPr>
            <a:r>
              <a:rPr lang="zh-CN" alt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但我们需要从pcap中提取并保存advice.pdf。 </a:t>
            </a:r>
            <a:endParaRPr lang="zh-CN" alt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l" rtl="0">
              <a:spcBef>
                <a:spcPts val="640"/>
              </a:spcBef>
              <a:buClr>
                <a:srgbClr val="7F7F7F"/>
              </a:buClr>
              <a:buSzPct val="25000"/>
              <a:buFont typeface="Arial" panose="020B0604020202020204"/>
              <a:buNone/>
            </a:pPr>
            <a:endParaRPr lang="zh-CN" alt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620395" y="812800"/>
            <a:ext cx="7910195" cy="384810"/>
          </a:xfrm>
          <a:prstGeom prst="rect">
            <a:avLst/>
          </a:prstGeom>
          <a:noFill/>
        </p:spPr>
        <p:txBody>
          <a:bodyPr wrap="square" rtlCol="0">
            <a:spAutoFit/>
          </a:bodyPr>
          <a:p>
            <a:pPr marL="0" marR="0" lvl="0" indent="0" algn="l" rtl="0">
              <a:spcBef>
                <a:spcPts val="640"/>
              </a:spcBef>
              <a:buClr>
                <a:srgbClr val="7F7F7F"/>
              </a:buClr>
              <a:buSzPct val="25000"/>
              <a:buFont typeface="Arial" panose="020B0604020202020204"/>
              <a:buNone/>
            </a:pPr>
            <a:r>
              <a:rPr lang="en-US" altLang="zh-CN">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Part 3 </a:t>
            </a:r>
            <a:r>
              <a:rPr lang="zh-CN" altLang="en-US">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邮件泄密       </a:t>
            </a:r>
            <a:endParaRPr lang="zh-CN" alt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p:txBody>
      </p:sp>
      <p:sp>
        <p:nvSpPr>
          <p:cNvPr id="3" name="文本框 2"/>
          <p:cNvSpPr txBox="1"/>
          <p:nvPr/>
        </p:nvSpPr>
        <p:spPr>
          <a:xfrm>
            <a:off x="2724150" y="812800"/>
            <a:ext cx="6043930" cy="3818890"/>
          </a:xfrm>
          <a:prstGeom prst="rect">
            <a:avLst/>
          </a:prstGeom>
          <a:noFill/>
        </p:spPr>
        <p:txBody>
          <a:bodyPr wrap="square" rtlCol="0">
            <a:spAutoFit/>
          </a:bodyPr>
          <a:p>
            <a:pPr marL="0" marR="0" lvl="0" indent="0" algn="l" rtl="0">
              <a:lnSpc>
                <a:spcPct val="80000"/>
              </a:lnSpc>
              <a:spcBef>
                <a:spcPts val="640"/>
              </a:spcBef>
              <a:buClr>
                <a:srgbClr val="7F7F7F"/>
              </a:buClr>
              <a:buSzPct val="25000"/>
              <a:buFont typeface="Arial" panose="020B0604020202020204"/>
              <a:buNone/>
            </a:pPr>
            <a:r>
              <a:rPr lang="zh-CN" altLang="en-US" sz="1400">
                <a:solidFill>
                  <a:schemeClr val="tx1"/>
                </a:solidFill>
                <a:latin typeface="+mj-lt"/>
                <a:ea typeface="Yu Gothic" panose="020B0400000000000000" charset="-128"/>
                <a:cs typeface="Calibri" panose="020F0502020204030204"/>
                <a:sym typeface="Calibri" panose="020F0502020204030204"/>
              </a:rPr>
              <a:t>global ext_map: table[string] of string = { </a:t>
            </a:r>
            <a:endParaRPr lang="zh-CN" altLang="en-US" sz="1400">
              <a:solidFill>
                <a:schemeClr val="tx1"/>
              </a:solidFill>
              <a:latin typeface="+mj-lt"/>
              <a:ea typeface="Yu Gothic" panose="020B0400000000000000" charset="-128"/>
              <a:cs typeface="Calibri" panose="020F0502020204030204"/>
              <a:sym typeface="Calibri" panose="020F0502020204030204"/>
            </a:endParaRPr>
          </a:p>
          <a:p>
            <a:pPr marL="0" marR="0" lvl="0" indent="0" algn="l" rtl="0">
              <a:lnSpc>
                <a:spcPct val="80000"/>
              </a:lnSpc>
              <a:spcBef>
                <a:spcPts val="640"/>
              </a:spcBef>
              <a:buClr>
                <a:srgbClr val="7F7F7F"/>
              </a:buClr>
              <a:buSzPct val="25000"/>
              <a:buFont typeface="Arial" panose="020B0604020202020204"/>
              <a:buNone/>
            </a:pPr>
            <a:r>
              <a:rPr lang="zh-CN" altLang="en-US" sz="1400">
                <a:solidFill>
                  <a:schemeClr val="tx1"/>
                </a:solidFill>
                <a:latin typeface="+mj-lt"/>
                <a:ea typeface="Yu Gothic" panose="020B0400000000000000" charset="-128"/>
                <a:cs typeface="Calibri" panose="020F0502020204030204"/>
                <a:sym typeface="Calibri" panose="020F0502020204030204"/>
              </a:rPr>
              <a:t>    ["application/x-dosexec"] = "exe",    </a:t>
            </a:r>
            <a:endParaRPr lang="zh-CN" altLang="en-US" sz="1400">
              <a:solidFill>
                <a:schemeClr val="tx1"/>
              </a:solidFill>
              <a:latin typeface="+mj-lt"/>
              <a:ea typeface="Yu Gothic" panose="020B0400000000000000" charset="-128"/>
              <a:cs typeface="Calibri" panose="020F0502020204030204"/>
              <a:sym typeface="Calibri" panose="020F0502020204030204"/>
            </a:endParaRPr>
          </a:p>
          <a:p>
            <a:pPr marL="0" marR="0" lvl="0" indent="0" algn="l" rtl="0">
              <a:lnSpc>
                <a:spcPct val="80000"/>
              </a:lnSpc>
              <a:spcBef>
                <a:spcPts val="640"/>
              </a:spcBef>
              <a:buClr>
                <a:srgbClr val="7F7F7F"/>
              </a:buClr>
              <a:buSzPct val="25000"/>
              <a:buFont typeface="Arial" panose="020B0604020202020204"/>
              <a:buNone/>
            </a:pPr>
            <a:r>
              <a:rPr lang="zh-CN" altLang="en-US" sz="1400">
                <a:solidFill>
                  <a:schemeClr val="tx1"/>
                </a:solidFill>
                <a:latin typeface="+mj-lt"/>
                <a:ea typeface="Yu Gothic" panose="020B0400000000000000" charset="-128"/>
                <a:cs typeface="Calibri" panose="020F0502020204030204"/>
                <a:sym typeface="Calibri" panose="020F0502020204030204"/>
              </a:rPr>
              <a:t>    ["application/pdf"] = "pdf",   </a:t>
            </a:r>
            <a:endParaRPr lang="zh-CN" altLang="en-US" sz="1400">
              <a:solidFill>
                <a:schemeClr val="tx1"/>
              </a:solidFill>
              <a:latin typeface="+mj-lt"/>
              <a:ea typeface="Yu Gothic" panose="020B0400000000000000" charset="-128"/>
              <a:cs typeface="Calibri" panose="020F0502020204030204"/>
              <a:sym typeface="Calibri" panose="020F0502020204030204"/>
            </a:endParaRPr>
          </a:p>
          <a:p>
            <a:pPr marL="0" marR="0" lvl="0" indent="0" algn="l" rtl="0">
              <a:lnSpc>
                <a:spcPct val="80000"/>
              </a:lnSpc>
              <a:spcBef>
                <a:spcPts val="640"/>
              </a:spcBef>
              <a:buClr>
                <a:srgbClr val="7F7F7F"/>
              </a:buClr>
              <a:buSzPct val="25000"/>
              <a:buFont typeface="Arial" panose="020B0604020202020204"/>
              <a:buNone/>
            </a:pPr>
            <a:r>
              <a:rPr lang="zh-CN" altLang="en-US" sz="1400">
                <a:solidFill>
                  <a:schemeClr val="tx1"/>
                </a:solidFill>
                <a:latin typeface="+mj-lt"/>
                <a:ea typeface="Yu Gothic" panose="020B0400000000000000" charset="-128"/>
                <a:cs typeface="Calibri" panose="020F0502020204030204"/>
                <a:sym typeface="Calibri" panose="020F0502020204030204"/>
              </a:rPr>
              <a:t>    ["text/plain"] = "txt",                         </a:t>
            </a:r>
            <a:endParaRPr lang="zh-CN" altLang="en-US" sz="1400">
              <a:solidFill>
                <a:schemeClr val="tx1"/>
              </a:solidFill>
              <a:latin typeface="+mj-lt"/>
              <a:ea typeface="Yu Gothic" panose="020B0400000000000000" charset="-128"/>
              <a:cs typeface="Calibri" panose="020F0502020204030204"/>
              <a:sym typeface="Calibri" panose="020F0502020204030204"/>
            </a:endParaRPr>
          </a:p>
          <a:p>
            <a:pPr marL="0" marR="0" lvl="0" indent="0" algn="l" rtl="0">
              <a:lnSpc>
                <a:spcPct val="80000"/>
              </a:lnSpc>
              <a:spcBef>
                <a:spcPts val="640"/>
              </a:spcBef>
              <a:buClr>
                <a:srgbClr val="7F7F7F"/>
              </a:buClr>
              <a:buSzPct val="25000"/>
              <a:buFont typeface="Arial" panose="020B0604020202020204"/>
              <a:buNone/>
            </a:pPr>
            <a:r>
              <a:rPr lang="zh-CN" altLang="en-US" sz="1400">
                <a:solidFill>
                  <a:schemeClr val="tx1"/>
                </a:solidFill>
                <a:latin typeface="+mj-lt"/>
                <a:ea typeface="Yu Gothic" panose="020B0400000000000000" charset="-128"/>
                <a:cs typeface="Calibri" panose="020F0502020204030204"/>
                <a:sym typeface="Calibri" panose="020F0502020204030204"/>
              </a:rPr>
              <a:t>    ["image/jpeg"] = "jpg", </a:t>
            </a:r>
            <a:endParaRPr lang="zh-CN" altLang="en-US" sz="1400">
              <a:solidFill>
                <a:schemeClr val="tx1"/>
              </a:solidFill>
              <a:latin typeface="+mj-lt"/>
              <a:ea typeface="Yu Gothic" panose="020B0400000000000000" charset="-128"/>
              <a:cs typeface="Calibri" panose="020F0502020204030204"/>
              <a:sym typeface="Calibri" panose="020F0502020204030204"/>
            </a:endParaRPr>
          </a:p>
          <a:p>
            <a:pPr marL="0" marR="0" lvl="0" indent="0" algn="l" rtl="0">
              <a:lnSpc>
                <a:spcPct val="80000"/>
              </a:lnSpc>
              <a:spcBef>
                <a:spcPts val="640"/>
              </a:spcBef>
              <a:buClr>
                <a:srgbClr val="7F7F7F"/>
              </a:buClr>
              <a:buSzPct val="25000"/>
              <a:buFont typeface="Arial" panose="020B0604020202020204"/>
              <a:buNone/>
            </a:pPr>
            <a:r>
              <a:rPr lang="zh-CN" altLang="en-US" sz="1400">
                <a:solidFill>
                  <a:schemeClr val="tx1"/>
                </a:solidFill>
                <a:latin typeface="+mj-lt"/>
                <a:ea typeface="Yu Gothic" panose="020B0400000000000000" charset="-128"/>
                <a:cs typeface="Calibri" panose="020F0502020204030204"/>
                <a:sym typeface="Calibri" panose="020F0502020204030204"/>
              </a:rPr>
              <a:t>    ["image/png"] = "png",                     </a:t>
            </a:r>
            <a:endParaRPr lang="zh-CN" altLang="en-US" sz="1400">
              <a:solidFill>
                <a:schemeClr val="tx1"/>
              </a:solidFill>
              <a:latin typeface="+mj-lt"/>
              <a:ea typeface="Yu Gothic" panose="020B0400000000000000" charset="-128"/>
              <a:cs typeface="Calibri" panose="020F0502020204030204"/>
              <a:sym typeface="Calibri" panose="020F0502020204030204"/>
            </a:endParaRPr>
          </a:p>
          <a:p>
            <a:pPr marL="0" marR="0" lvl="0" indent="0" algn="l" rtl="0">
              <a:lnSpc>
                <a:spcPct val="80000"/>
              </a:lnSpc>
              <a:spcBef>
                <a:spcPts val="640"/>
              </a:spcBef>
              <a:buClr>
                <a:srgbClr val="7F7F7F"/>
              </a:buClr>
              <a:buSzPct val="25000"/>
              <a:buFont typeface="Arial" panose="020B0604020202020204"/>
              <a:buNone/>
            </a:pPr>
            <a:r>
              <a:rPr lang="zh-CN" altLang="en-US" sz="1400">
                <a:solidFill>
                  <a:schemeClr val="tx1"/>
                </a:solidFill>
                <a:latin typeface="+mj-lt"/>
                <a:ea typeface="Yu Gothic" panose="020B0400000000000000" charset="-128"/>
                <a:cs typeface="Calibri" panose="020F0502020204030204"/>
                <a:sym typeface="Calibri" panose="020F0502020204030204"/>
              </a:rPr>
              <a:t>    ["text/html"] = "html", } </a:t>
            </a:r>
            <a:endParaRPr lang="zh-CN" altLang="en-US" sz="1400">
              <a:solidFill>
                <a:schemeClr val="tx1"/>
              </a:solidFill>
              <a:latin typeface="+mj-lt"/>
              <a:ea typeface="Yu Gothic" panose="020B0400000000000000" charset="-128"/>
              <a:cs typeface="Calibri" panose="020F0502020204030204"/>
              <a:sym typeface="Calibri" panose="020F0502020204030204"/>
            </a:endParaRPr>
          </a:p>
          <a:p>
            <a:pPr marL="0" marR="0" lvl="0" indent="0" algn="l" rtl="0">
              <a:lnSpc>
                <a:spcPct val="80000"/>
              </a:lnSpc>
              <a:spcBef>
                <a:spcPts val="640"/>
              </a:spcBef>
              <a:spcAft>
                <a:spcPts val="0"/>
              </a:spcAft>
              <a:buClr>
                <a:srgbClr val="7F7F7F"/>
              </a:buClr>
              <a:buSzPct val="25000"/>
              <a:buFont typeface="Arial" panose="020B0604020202020204"/>
              <a:buNone/>
            </a:pPr>
            <a:r>
              <a:rPr lang="zh-CN" altLang="en-US" sz="1400">
                <a:solidFill>
                  <a:schemeClr val="tx1"/>
                </a:solidFill>
                <a:latin typeface="+mj-lt"/>
                <a:ea typeface="Yu Gothic" panose="020B0400000000000000" charset="-128"/>
                <a:cs typeface="Calibri" panose="020F0502020204030204"/>
                <a:sym typeface="Calibri" panose="020F0502020204030204"/>
              </a:rPr>
              <a:t>    &amp;default =""; </a:t>
            </a:r>
            <a:endParaRPr lang="zh-CN" altLang="en-US" sz="1400">
              <a:solidFill>
                <a:schemeClr val="tx1"/>
              </a:solidFill>
              <a:latin typeface="+mj-lt"/>
              <a:ea typeface="Yu Gothic" panose="020B0400000000000000" charset="-128"/>
              <a:cs typeface="Calibri" panose="020F0502020204030204"/>
              <a:sym typeface="Calibri" panose="020F0502020204030204"/>
            </a:endParaRPr>
          </a:p>
          <a:p>
            <a:pPr marL="0" marR="0" lvl="0" indent="0" algn="l" rtl="0">
              <a:lnSpc>
                <a:spcPct val="80000"/>
              </a:lnSpc>
              <a:spcBef>
                <a:spcPts val="640"/>
              </a:spcBef>
              <a:spcAft>
                <a:spcPts val="0"/>
              </a:spcAft>
              <a:buClr>
                <a:srgbClr val="7F7F7F"/>
              </a:buClr>
              <a:buSzPct val="25000"/>
              <a:buFont typeface="Arial" panose="020B0604020202020204"/>
              <a:buNone/>
            </a:pPr>
            <a:endParaRPr lang="zh-CN" altLang="en-US" sz="1400">
              <a:solidFill>
                <a:schemeClr val="tx1"/>
              </a:solidFill>
              <a:latin typeface="+mj-lt"/>
              <a:ea typeface="Yu Gothic" panose="020B0400000000000000" charset="-128"/>
              <a:cs typeface="Calibri" panose="020F0502020204030204"/>
              <a:sym typeface="Calibri" panose="020F0502020204030204"/>
            </a:endParaRPr>
          </a:p>
          <a:p>
            <a:pPr marL="0" marR="0" lvl="0" indent="0" algn="l" rtl="0">
              <a:lnSpc>
                <a:spcPct val="80000"/>
              </a:lnSpc>
              <a:spcBef>
                <a:spcPts val="640"/>
              </a:spcBef>
              <a:spcAft>
                <a:spcPts val="0"/>
              </a:spcAft>
              <a:buClr>
                <a:srgbClr val="7F7F7F"/>
              </a:buClr>
              <a:buSzPct val="25000"/>
              <a:buFont typeface="Arial" panose="020B0604020202020204"/>
              <a:buNone/>
            </a:pPr>
            <a:r>
              <a:rPr lang="zh-CN" altLang="en-US" sz="1400">
                <a:solidFill>
                  <a:schemeClr val="tx1"/>
                </a:solidFill>
                <a:latin typeface="+mj-lt"/>
                <a:ea typeface="Yu Gothic" panose="020B0400000000000000" charset="-128"/>
                <a:cs typeface="Calibri" panose="020F0502020204030204"/>
                <a:sym typeface="Calibri" panose="020F0502020204030204"/>
              </a:rPr>
              <a:t>event file_sniff(f: fa_file, meta:fa_metadata) { </a:t>
            </a:r>
            <a:endParaRPr lang="zh-CN" altLang="en-US" sz="1400">
              <a:solidFill>
                <a:schemeClr val="tx1"/>
              </a:solidFill>
              <a:latin typeface="+mj-lt"/>
              <a:ea typeface="Yu Gothic" panose="020B0400000000000000" charset="-128"/>
              <a:cs typeface="Calibri" panose="020F0502020204030204"/>
              <a:sym typeface="Calibri" panose="020F0502020204030204"/>
            </a:endParaRPr>
          </a:p>
          <a:p>
            <a:pPr marL="0" marR="0" lvl="0" indent="0" algn="l" rtl="0">
              <a:lnSpc>
                <a:spcPct val="80000"/>
              </a:lnSpc>
              <a:spcBef>
                <a:spcPts val="640"/>
              </a:spcBef>
              <a:buClr>
                <a:srgbClr val="7F7F7F"/>
              </a:buClr>
              <a:buSzPct val="25000"/>
              <a:buFont typeface="Arial" panose="020B0604020202020204"/>
              <a:buNone/>
            </a:pPr>
            <a:r>
              <a:rPr lang="zh-CN" altLang="en-US" sz="1400">
                <a:solidFill>
                  <a:schemeClr val="tx1"/>
                </a:solidFill>
                <a:latin typeface="+mj-lt"/>
                <a:ea typeface="Yu Gothic" panose="020B0400000000000000" charset="-128"/>
                <a:cs typeface="Calibri" panose="020F0502020204030204"/>
                <a:sym typeface="Calibri" panose="020F0502020204030204"/>
              </a:rPr>
              <a:t>    if ( ! meta?$mime_type || meta$mime_type != "application/pdf" ) return; </a:t>
            </a:r>
            <a:endParaRPr lang="zh-CN" altLang="en-US" sz="1400">
              <a:solidFill>
                <a:schemeClr val="tx1"/>
              </a:solidFill>
              <a:latin typeface="+mj-lt"/>
              <a:ea typeface="Yu Gothic" panose="020B0400000000000000" charset="-128"/>
              <a:cs typeface="Calibri" panose="020F0502020204030204"/>
              <a:sym typeface="Calibri" panose="020F0502020204030204"/>
            </a:endParaRPr>
          </a:p>
          <a:p>
            <a:pPr marL="0" marR="0" lvl="0" indent="0" algn="l" rtl="0">
              <a:lnSpc>
                <a:spcPct val="80000"/>
              </a:lnSpc>
              <a:spcBef>
                <a:spcPts val="640"/>
              </a:spcBef>
              <a:buClr>
                <a:srgbClr val="7F7F7F"/>
              </a:buClr>
              <a:buSzPct val="25000"/>
              <a:buFont typeface="Arial" panose="020B0604020202020204"/>
              <a:buNone/>
            </a:pPr>
            <a:r>
              <a:rPr lang="zh-CN" altLang="en-US" sz="1400">
                <a:solidFill>
                  <a:schemeClr val="tx1"/>
                </a:solidFill>
                <a:latin typeface="+mj-lt"/>
                <a:ea typeface="Yu Gothic" panose="020B0400000000000000" charset="-128"/>
                <a:cs typeface="Calibri" panose="020F0502020204030204"/>
                <a:sym typeface="Calibri" panose="020F0502020204030204"/>
              </a:rPr>
              <a:t>    local ext = ""; </a:t>
            </a:r>
            <a:endParaRPr lang="zh-CN" altLang="en-US" sz="1400">
              <a:solidFill>
                <a:schemeClr val="tx1"/>
              </a:solidFill>
              <a:latin typeface="+mj-lt"/>
              <a:ea typeface="Yu Gothic" panose="020B0400000000000000" charset="-128"/>
              <a:cs typeface="Calibri" panose="020F0502020204030204"/>
              <a:sym typeface="Calibri" panose="020F0502020204030204"/>
            </a:endParaRPr>
          </a:p>
          <a:p>
            <a:pPr marL="0" marR="0" lvl="0" indent="0" algn="l" rtl="0">
              <a:lnSpc>
                <a:spcPct val="80000"/>
              </a:lnSpc>
              <a:spcBef>
                <a:spcPts val="640"/>
              </a:spcBef>
              <a:buClr>
                <a:srgbClr val="7F7F7F"/>
              </a:buClr>
              <a:buSzPct val="25000"/>
              <a:buFont typeface="Arial" panose="020B0604020202020204"/>
              <a:buNone/>
            </a:pPr>
            <a:r>
              <a:rPr lang="zh-CN" altLang="en-US" sz="1400">
                <a:solidFill>
                  <a:schemeClr val="tx1"/>
                </a:solidFill>
                <a:latin typeface="+mj-lt"/>
                <a:ea typeface="Yu Gothic" panose="020B0400000000000000" charset="-128"/>
                <a:cs typeface="Calibri" panose="020F0502020204030204"/>
                <a:sym typeface="Calibri" panose="020F0502020204030204"/>
              </a:rPr>
              <a:t>    if ( meta?$mime_type ) ext = ext_map[meta$mime_type]; </a:t>
            </a:r>
            <a:endParaRPr lang="zh-CN" altLang="en-US" sz="1400">
              <a:solidFill>
                <a:schemeClr val="tx1"/>
              </a:solidFill>
              <a:latin typeface="+mj-lt"/>
              <a:ea typeface="Yu Gothic" panose="020B0400000000000000" charset="-128"/>
              <a:cs typeface="Calibri" panose="020F0502020204030204"/>
              <a:sym typeface="Calibri" panose="020F0502020204030204"/>
            </a:endParaRPr>
          </a:p>
          <a:p>
            <a:pPr marL="0" marR="0" lvl="0" indent="0" algn="l" rtl="0">
              <a:lnSpc>
                <a:spcPct val="80000"/>
              </a:lnSpc>
              <a:spcBef>
                <a:spcPts val="640"/>
              </a:spcBef>
              <a:buClr>
                <a:srgbClr val="7F7F7F"/>
              </a:buClr>
              <a:buSzPct val="25000"/>
              <a:buFont typeface="Arial" panose="020B0604020202020204"/>
              <a:buNone/>
            </a:pPr>
            <a:r>
              <a:rPr lang="zh-CN" altLang="en-US" sz="1400">
                <a:solidFill>
                  <a:schemeClr val="tx1"/>
                </a:solidFill>
                <a:latin typeface="+mj-lt"/>
                <a:ea typeface="Yu Gothic" panose="020B0400000000000000" charset="-128"/>
                <a:cs typeface="Calibri" panose="020F0502020204030204"/>
                <a:sym typeface="Calibri" panose="020F0502020204030204"/>
              </a:rPr>
              <a:t>    local fname = fmt("%s-%s.%s", f$source, f$id, ext); </a:t>
            </a:r>
            <a:endParaRPr lang="zh-CN" altLang="en-US" sz="1400">
              <a:solidFill>
                <a:schemeClr val="tx1"/>
              </a:solidFill>
              <a:latin typeface="+mj-lt"/>
              <a:ea typeface="Yu Gothic" panose="020B0400000000000000" charset="-128"/>
              <a:cs typeface="Calibri" panose="020F0502020204030204"/>
              <a:sym typeface="Calibri" panose="020F0502020204030204"/>
            </a:endParaRPr>
          </a:p>
          <a:p>
            <a:pPr marL="0" marR="0" lvl="0" indent="0" algn="l" rtl="0">
              <a:lnSpc>
                <a:spcPct val="80000"/>
              </a:lnSpc>
              <a:spcBef>
                <a:spcPts val="640"/>
              </a:spcBef>
              <a:buClr>
                <a:srgbClr val="7F7F7F"/>
              </a:buClr>
              <a:buSzPct val="25000"/>
              <a:buFont typeface="Arial" panose="020B0604020202020204"/>
              <a:buNone/>
            </a:pPr>
            <a:r>
              <a:rPr lang="zh-CN" altLang="en-US" sz="1400">
                <a:solidFill>
                  <a:schemeClr val="tx1"/>
                </a:solidFill>
                <a:latin typeface="+mj-lt"/>
                <a:ea typeface="Yu Gothic" panose="020B0400000000000000" charset="-128"/>
                <a:cs typeface="Calibri" panose="020F0502020204030204"/>
                <a:sym typeface="Calibri" panose="020F0502020204030204"/>
              </a:rPr>
              <a:t>    Files::add_analyzer(f, Files::ANALYZER_EXTRACT, [$extract_filename=fname]); } </a:t>
            </a:r>
            <a:endParaRPr lang="zh-CN" altLang="en-US" sz="1400">
              <a:solidFill>
                <a:schemeClr val="tx1"/>
              </a:solidFill>
              <a:latin typeface="+mj-lt"/>
              <a:ea typeface="Yu Gothic" panose="020B0400000000000000" charset="-128"/>
              <a:cs typeface="Calibri" panose="020F0502020204030204"/>
              <a:sym typeface="Calibri" panose="020F0502020204030204"/>
            </a:endParaRPr>
          </a:p>
        </p:txBody>
      </p:sp>
      <p:sp>
        <p:nvSpPr>
          <p:cNvPr id="4" name="文本框 3"/>
          <p:cNvSpPr txBox="1"/>
          <p:nvPr/>
        </p:nvSpPr>
        <p:spPr>
          <a:xfrm>
            <a:off x="620395" y="1311275"/>
            <a:ext cx="2540000" cy="907415"/>
          </a:xfrm>
          <a:prstGeom prst="rect">
            <a:avLst/>
          </a:prstGeom>
          <a:noFill/>
          <a:ln>
            <a:noFill/>
          </a:ln>
        </p:spPr>
        <p:txBody>
          <a:bodyPr wrap="square" lIns="91425" tIns="45700" rIns="91425" bIns="45700" anchor="t" anchorCtr="0">
            <a:spAutoFit/>
          </a:bodyPr>
          <a:p>
            <a:pPr marL="0" marR="0" lvl="0" indent="0" algn="l" rtl="0">
              <a:spcBef>
                <a:spcPts val="640"/>
              </a:spcBef>
              <a:buClr>
                <a:srgbClr val="7F7F7F"/>
              </a:buClr>
              <a:buSzPct val="25000"/>
              <a:buFont typeface="Arial" panose="020B0604020202020204"/>
              <a:buNone/>
            </a:pPr>
            <a:r>
              <a:rPr lang="zh-CN" altLang="en-US" sz="1400">
                <a:latin typeface="微软雅黑" panose="020B0503020204020204" pitchFamily="34" charset="-122"/>
                <a:ea typeface="微软雅黑" panose="020B0503020204020204" pitchFamily="34" charset="-122"/>
                <a:cs typeface="Calibri" panose="020F0502020204030204"/>
                <a:sym typeface="Calibri" panose="020F0502020204030204"/>
              </a:rPr>
              <a:t>Bro通常不过问文档内容。</a:t>
            </a:r>
            <a:endParaRPr lang="zh-CN" altLang="en-US" sz="1400">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l" rtl="0">
              <a:spcBef>
                <a:spcPts val="640"/>
              </a:spcBef>
              <a:buClr>
                <a:srgbClr val="7F7F7F"/>
              </a:buClr>
              <a:buSzPct val="25000"/>
              <a:buFont typeface="Arial" panose="020B0604020202020204"/>
              <a:buNone/>
            </a:pPr>
            <a:r>
              <a:rPr lang="zh-CN" altLang="en-US" sz="1400">
                <a:latin typeface="微软雅黑" panose="020B0503020204020204" pitchFamily="34" charset="-122"/>
                <a:ea typeface="微软雅黑" panose="020B0503020204020204" pitchFamily="34" charset="-122"/>
                <a:cs typeface="Calibri" panose="020F0502020204030204"/>
                <a:sym typeface="Calibri" panose="020F0502020204030204"/>
              </a:rPr>
              <a:t>可以自己编写规则</a:t>
            </a:r>
            <a:endParaRPr lang="zh-CN" altLang="en-US" sz="1400">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l" rtl="0">
              <a:spcBef>
                <a:spcPts val="640"/>
              </a:spcBef>
              <a:buClr>
                <a:srgbClr val="7F7F7F"/>
              </a:buClr>
              <a:buSzPct val="25000"/>
              <a:buFont typeface="Arial" panose="020B0604020202020204"/>
              <a:buNone/>
            </a:pPr>
            <a:r>
              <a:rPr lang="zh-CN" altLang="en-US" sz="1400">
                <a:latin typeface="微软雅黑" panose="020B0503020204020204" pitchFamily="34" charset="-122"/>
                <a:ea typeface="微软雅黑" panose="020B0503020204020204" pitchFamily="34" charset="-122"/>
                <a:cs typeface="Calibri" panose="020F0502020204030204"/>
                <a:sym typeface="Calibri" panose="020F0502020204030204"/>
              </a:rPr>
              <a:t>告诉Bro怎么做。</a:t>
            </a:r>
            <a:endParaRPr lang="zh-CN" altLang="en-US" sz="1400">
              <a:latin typeface="微软雅黑" panose="020B0503020204020204" pitchFamily="34" charset="-122"/>
              <a:ea typeface="微软雅黑" panose="020B0503020204020204" pitchFamily="34" charset="-122"/>
              <a:cs typeface="Calibri" panose="020F0502020204030204"/>
              <a:sym typeface="Calibri" panose="020F0502020204030204"/>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626745" y="892175"/>
            <a:ext cx="7771765" cy="384810"/>
          </a:xfrm>
          <a:prstGeom prst="rect">
            <a:avLst/>
          </a:prstGeom>
          <a:noFill/>
        </p:spPr>
        <p:txBody>
          <a:bodyPr wrap="square" rtlCol="0">
            <a:spAutoFit/>
          </a:bodyPr>
          <a:p>
            <a:pPr marL="0" marR="0" lvl="0" indent="0" algn="l" rtl="0">
              <a:spcBef>
                <a:spcPts val="640"/>
              </a:spcBef>
              <a:buClr>
                <a:srgbClr val="7F7F7F"/>
              </a:buClr>
              <a:buSzPct val="25000"/>
              <a:buFont typeface="Arial" panose="020B0604020202020204"/>
              <a:buNone/>
            </a:pPr>
            <a:r>
              <a:rPr lang="en-US" altLang="zh-CN">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Part 3 </a:t>
            </a:r>
            <a:r>
              <a:rPr lang="zh-CN" altLang="en-US">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邮件泄密</a:t>
            </a:r>
            <a:endParaRPr lang="zh-CN" altLang="en-US">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p:txBody>
      </p:sp>
      <p:pic>
        <p:nvPicPr>
          <p:cNvPr id="3" name="图片 2" descr="file_sniff"/>
          <p:cNvPicPr>
            <a:picLocks noChangeAspect="1"/>
          </p:cNvPicPr>
          <p:nvPr/>
        </p:nvPicPr>
        <p:blipFill>
          <a:blip r:embed="rId1"/>
          <a:stretch>
            <a:fillRect/>
          </a:stretch>
        </p:blipFill>
        <p:spPr>
          <a:xfrm>
            <a:off x="508635" y="1276985"/>
            <a:ext cx="8148320" cy="2757170"/>
          </a:xfrm>
          <a:prstGeom prst="rect">
            <a:avLst/>
          </a:prstGeom>
        </p:spPr>
      </p:pic>
      <p:sp>
        <p:nvSpPr>
          <p:cNvPr id="4" name="文本框 3"/>
          <p:cNvSpPr txBox="1"/>
          <p:nvPr/>
        </p:nvSpPr>
        <p:spPr>
          <a:xfrm>
            <a:off x="686435" y="4065270"/>
            <a:ext cx="7771765" cy="614045"/>
          </a:xfrm>
          <a:prstGeom prst="rect">
            <a:avLst/>
          </a:prstGeom>
          <a:noFill/>
        </p:spPr>
        <p:txBody>
          <a:bodyPr wrap="square" rtlCol="0">
            <a:spAutoFit/>
          </a:bodyPr>
          <a:p>
            <a:pPr marL="0" marR="0" lvl="0" indent="0" algn="l" rtl="0">
              <a:spcBef>
                <a:spcPts val="640"/>
              </a:spcBef>
              <a:buClr>
                <a:srgbClr val="7F7F7F"/>
              </a:buClr>
              <a:buSzPct val="25000"/>
              <a:buFont typeface="Arial" panose="020B0604020202020204"/>
              <a:buNone/>
            </a:pPr>
            <a:r>
              <a:rPr lang="zh-CN" alt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在目录extract_files中看到一个新文件：SMTP-FAhpVH1rNrOi4Mm9uf.pdf</a:t>
            </a:r>
            <a:endParaRPr lang="zh-CN" alt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l" rtl="0">
              <a:spcBef>
                <a:spcPts val="640"/>
              </a:spcBef>
              <a:buClr>
                <a:srgbClr val="7F7F7F"/>
              </a:buClr>
              <a:buSzPct val="25000"/>
              <a:buFont typeface="Arial" panose="020B0604020202020204"/>
              <a:buNone/>
            </a:pPr>
            <a:r>
              <a:rPr lang="zh-CN" alt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打开PDF发现Sylvester B. LeSharq，Esq泄露了机密文件advice.pdf</a:t>
            </a:r>
            <a:endParaRPr lang="zh-CN" alt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626745" y="892175"/>
            <a:ext cx="7771765" cy="3097530"/>
          </a:xfrm>
          <a:prstGeom prst="rect">
            <a:avLst/>
          </a:prstGeom>
          <a:noFill/>
        </p:spPr>
        <p:txBody>
          <a:bodyPr wrap="square" rtlCol="0">
            <a:spAutoFit/>
          </a:bodyPr>
          <a:p>
            <a:pPr marL="0" marR="0" lvl="0" indent="0" algn="l" rtl="0">
              <a:spcBef>
                <a:spcPts val="640"/>
              </a:spcBef>
              <a:buClr>
                <a:srgbClr val="7F7F7F"/>
              </a:buClr>
              <a:buSzPct val="25000"/>
              <a:buFont typeface="Arial" panose="020B0604020202020204"/>
              <a:buNone/>
            </a:pPr>
            <a:r>
              <a:rPr lang="en-US" altLang="zh-CN">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Part 4 Notube  ( Network T-shooting )</a:t>
            </a:r>
            <a:endParaRPr lang="en-US" altLang="zh-CN">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l" rtl="0">
              <a:spcBef>
                <a:spcPts val="640"/>
              </a:spcBef>
              <a:buClr>
                <a:srgbClr val="7F7F7F"/>
              </a:buClr>
              <a:buSzPct val="25000"/>
              <a:buFont typeface="Arial" panose="020B0604020202020204"/>
              <a:buNone/>
            </a:pPr>
            <a:endParaRPr lang="en-US" altLang="zh-CN">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l" rtl="0">
              <a:spcBef>
                <a:spcPts val="640"/>
              </a:spcBef>
              <a:buClr>
                <a:srgbClr val="7F7F7F"/>
              </a:buClr>
              <a:buSzPct val="25000"/>
              <a:buFont typeface="Arial" panose="020B0604020202020204"/>
              <a:buNone/>
            </a:pPr>
            <a:r>
              <a:rPr lang="en-US" altLang="zh-CN"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HBDairy</a:t>
            </a:r>
            <a:r>
              <a:rPr lang="zh-CN" alt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员工在公司里原本能够</a:t>
            </a:r>
            <a:r>
              <a:rPr lang="en-US" altLang="zh-CN"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访问YouTube。 </a:t>
            </a:r>
            <a:endParaRPr lang="en-US" altLang="zh-CN"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l" rtl="0">
              <a:spcBef>
                <a:spcPts val="640"/>
              </a:spcBef>
              <a:buClr>
                <a:srgbClr val="7F7F7F"/>
              </a:buClr>
              <a:buSzPct val="25000"/>
              <a:buFont typeface="Arial" panose="020B0604020202020204"/>
              <a:buNone/>
            </a:pPr>
            <a:r>
              <a:rPr lang="en-US" altLang="zh-CN"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最近，许多员工抱怨说，他们的浏览器在尝试访问YouTube时报告“无法加载网页”。</a:t>
            </a:r>
            <a:endParaRPr lang="en-US" altLang="zh-CN"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l" rtl="0">
              <a:spcBef>
                <a:spcPts val="640"/>
              </a:spcBef>
              <a:buClr>
                <a:srgbClr val="7F7F7F"/>
              </a:buClr>
              <a:buSzPct val="25000"/>
              <a:buFont typeface="Arial" panose="020B0604020202020204"/>
              <a:buNone/>
            </a:pPr>
            <a:endParaRPr lang="en-US" altLang="zh-CN"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l" rtl="0">
              <a:spcBef>
                <a:spcPts val="640"/>
              </a:spcBef>
              <a:buClr>
                <a:srgbClr val="7F7F7F"/>
              </a:buClr>
              <a:buSzPct val="25000"/>
              <a:buFont typeface="Arial" panose="020B0604020202020204"/>
              <a:buNone/>
            </a:pPr>
            <a:r>
              <a:rPr lang="en-US" altLang="zh-CN"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在notube.pcap中分析网络流量，了解Synonymous如何中断了YouTube访问。</a:t>
            </a:r>
            <a:endParaRPr lang="en-US" altLang="zh-CN"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l" rtl="0">
              <a:spcBef>
                <a:spcPts val="640"/>
              </a:spcBef>
              <a:buClr>
                <a:srgbClr val="7F7F7F"/>
              </a:buClr>
              <a:buSzPct val="25000"/>
              <a:buFont typeface="Arial" panose="020B0604020202020204"/>
              <a:buNone/>
            </a:pPr>
            <a:r>
              <a:rPr lang="en-US" altLang="zh-CN"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我们需要找到与YouTube相关的流量，即相应TCP连接的IP地址。 </a:t>
            </a:r>
            <a:endParaRPr lang="en-US" altLang="zh-CN"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l" rtl="0">
              <a:spcBef>
                <a:spcPts val="640"/>
              </a:spcBef>
              <a:buClr>
                <a:srgbClr val="7F7F7F"/>
              </a:buClr>
              <a:buSzPct val="25000"/>
              <a:buFont typeface="Arial" panose="020B0604020202020204"/>
              <a:buNone/>
            </a:pPr>
            <a:endParaRPr lang="en-US" altLang="zh-CN"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l" rtl="0">
              <a:spcBef>
                <a:spcPts val="640"/>
              </a:spcBef>
              <a:buClr>
                <a:srgbClr val="7F7F7F"/>
              </a:buClr>
              <a:buSzPct val="25000"/>
              <a:buFont typeface="Arial" panose="020B0604020202020204"/>
              <a:buNone/>
            </a:pPr>
            <a:r>
              <a:rPr lang="en-US" altLang="zh-CN"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重放网络环境</a:t>
            </a:r>
            <a:r>
              <a:rPr lang="zh-CN" alt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 </a:t>
            </a:r>
            <a:r>
              <a:rPr lang="en-US" altLang="zh-CN"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bro -r notube.pcap。</a:t>
            </a:r>
            <a:endParaRPr lang="en-US" altLang="zh-CN"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l" rtl="0">
              <a:spcBef>
                <a:spcPts val="640"/>
              </a:spcBef>
              <a:buClr>
                <a:srgbClr val="7F7F7F"/>
              </a:buClr>
              <a:buSzPct val="25000"/>
              <a:buFont typeface="Arial" panose="020B0604020202020204"/>
              <a:buNone/>
            </a:pPr>
            <a:endParaRPr lang="en-US" altLang="zh-CN"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p:txBody>
      </p:sp>
      <p:sp>
        <p:nvSpPr>
          <p:cNvPr id="3" name="文本框 2"/>
          <p:cNvSpPr txBox="1"/>
          <p:nvPr/>
        </p:nvSpPr>
        <p:spPr>
          <a:xfrm>
            <a:off x="626745" y="3826510"/>
            <a:ext cx="6704330" cy="612775"/>
          </a:xfrm>
          <a:prstGeom prst="rect">
            <a:avLst/>
          </a:prstGeom>
          <a:noFill/>
          <a:ln>
            <a:noFill/>
          </a:ln>
        </p:spPr>
        <p:txBody>
          <a:bodyPr wrap="square" lIns="91425" tIns="45700" rIns="91425" bIns="45700" anchor="t" anchorCtr="0">
            <a:spAutoFit/>
          </a:bodyPr>
          <a:p>
            <a:pPr marL="0" marR="0" lvl="0" indent="0" algn="l" rtl="0">
              <a:spcBef>
                <a:spcPts val="640"/>
              </a:spcBef>
              <a:buClr>
                <a:srgbClr val="7F7F7F"/>
              </a:buClr>
              <a:buSzPct val="25000"/>
              <a:buFont typeface="Arial" panose="020B0604020202020204"/>
              <a:buNone/>
            </a:pPr>
            <a:r>
              <a:rPr lang="en-US" altLang="zh-CN" sz="1400">
                <a:latin typeface="微软雅黑" panose="020B0503020204020204" pitchFamily="34" charset="-122"/>
                <a:ea typeface="微软雅黑" panose="020B0503020204020204" pitchFamily="34" charset="-122"/>
                <a:cs typeface="Calibri" panose="020F0502020204030204"/>
                <a:sym typeface="Calibri" panose="020F0502020204030204"/>
              </a:rPr>
              <a:t>要查找名称到地址映射，应该检查DNS日志：</a:t>
            </a:r>
            <a:endParaRPr lang="en-US" altLang="zh-CN"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l" rtl="0">
              <a:spcBef>
                <a:spcPts val="640"/>
              </a:spcBef>
              <a:buClr>
                <a:srgbClr val="7F7F7F"/>
              </a:buClr>
              <a:buSzPct val="25000"/>
              <a:buFont typeface="Arial" panose="020B0604020202020204"/>
              <a:buNone/>
            </a:pPr>
            <a:r>
              <a:rPr lang="en-US" altLang="zh-CN" sz="1400">
                <a:latin typeface="微软雅黑" panose="020B0503020204020204" pitchFamily="34" charset="-122"/>
                <a:ea typeface="微软雅黑" panose="020B0503020204020204" pitchFamily="34" charset="-122"/>
                <a:cs typeface="Calibri" panose="020F0502020204030204"/>
                <a:sym typeface="Calibri" panose="020F0502020204030204"/>
              </a:rPr>
              <a:t>bro-cut  query  answers  &lt; dns.log  |  awk  -F$'\t'  '$1 ~ /youtube/'  |  less</a:t>
            </a:r>
            <a:endParaRPr lang="en-US" altLang="en-US" sz="1400">
              <a:solidFill>
                <a:schemeClr val="tx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descr="subdomain"/>
          <p:cNvPicPr>
            <a:picLocks noChangeAspect="1"/>
          </p:cNvPicPr>
          <p:nvPr/>
        </p:nvPicPr>
        <p:blipFill>
          <a:blip r:embed="rId1"/>
          <a:stretch>
            <a:fillRect/>
          </a:stretch>
        </p:blipFill>
        <p:spPr>
          <a:xfrm>
            <a:off x="502920" y="697865"/>
            <a:ext cx="8162290" cy="4039235"/>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626745" y="892175"/>
            <a:ext cx="7771765" cy="384810"/>
          </a:xfrm>
          <a:prstGeom prst="rect">
            <a:avLst/>
          </a:prstGeom>
          <a:noFill/>
        </p:spPr>
        <p:txBody>
          <a:bodyPr wrap="square" rtlCol="0">
            <a:spAutoFit/>
          </a:bodyPr>
          <a:p>
            <a:pPr marL="0" marR="0" lvl="0" indent="0" algn="l" rtl="0">
              <a:spcBef>
                <a:spcPts val="640"/>
              </a:spcBef>
              <a:buClr>
                <a:srgbClr val="7F7F7F"/>
              </a:buClr>
              <a:buSzPct val="25000"/>
              <a:buFont typeface="Arial" panose="020B0604020202020204"/>
              <a:buNone/>
            </a:pPr>
            <a:r>
              <a:rPr lang="en-US" altLang="zh-CN">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Part 4 Notube</a:t>
            </a:r>
            <a:endParaRPr lang="en-US" altLang="zh-CN"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p:txBody>
      </p:sp>
      <p:sp>
        <p:nvSpPr>
          <p:cNvPr id="100" name="文本框 99"/>
          <p:cNvSpPr txBox="1"/>
          <p:nvPr/>
        </p:nvSpPr>
        <p:spPr>
          <a:xfrm>
            <a:off x="626745" y="1276985"/>
            <a:ext cx="7912735" cy="1028700"/>
          </a:xfrm>
          <a:prstGeom prst="rect">
            <a:avLst/>
          </a:prstGeom>
          <a:noFill/>
          <a:ln w="9525">
            <a:noFill/>
          </a:ln>
        </p:spPr>
        <p:txBody>
          <a:bodyPr wrap="square">
            <a:spAutoFit/>
          </a:bodyPr>
          <a:p>
            <a:pPr marL="0" indent="0" algn="l">
              <a:lnSpc>
                <a:spcPct val="110000"/>
              </a:lnSpc>
            </a:pPr>
            <a:r>
              <a:rPr lang="zh-CN" altLang="en-US" sz="1400" b="0" u="none">
                <a:latin typeface="微软雅黑" panose="020B0503020204020204" pitchFamily="34" charset="-122"/>
                <a:ea typeface="微软雅黑" panose="020B0503020204020204" pitchFamily="34" charset="-122"/>
                <a:cs typeface="宋体" panose="02010600030101010101" pitchFamily="2" charset="-122"/>
              </a:rPr>
              <a:t>看起来像是</a:t>
            </a:r>
            <a:r>
              <a:rPr lang="en-US" altLang="zh-CN" sz="1400" b="0" u="none">
                <a:latin typeface="微软雅黑" panose="020B0503020204020204" pitchFamily="34" charset="-122"/>
                <a:ea typeface="微软雅黑" panose="020B0503020204020204" pitchFamily="34" charset="-122"/>
                <a:cs typeface="宋体" panose="02010600030101010101" pitchFamily="2" charset="-122"/>
              </a:rPr>
              <a:t>YouTube</a:t>
            </a:r>
            <a:r>
              <a:rPr lang="zh-CN" altLang="en-US" sz="1400" b="0" u="none">
                <a:latin typeface="微软雅黑" panose="020B0503020204020204" pitchFamily="34" charset="-122"/>
                <a:ea typeface="微软雅黑" panose="020B0503020204020204" pitchFamily="34" charset="-122"/>
                <a:cs typeface="宋体" panose="02010600030101010101" pitchFamily="2" charset="-122"/>
              </a:rPr>
              <a:t>内容分发网络（</a:t>
            </a:r>
            <a:r>
              <a:rPr lang="en-US" altLang="zh-CN" sz="1400" b="0" u="none">
                <a:latin typeface="微软雅黑" panose="020B0503020204020204" pitchFamily="34" charset="-122"/>
                <a:ea typeface="微软雅黑" panose="020B0503020204020204" pitchFamily="34" charset="-122"/>
                <a:cs typeface="Calibri" panose="020F0502020204030204" charset="0"/>
              </a:rPr>
              <a:t>CDN</a:t>
            </a:r>
            <a:r>
              <a:rPr lang="zh-CN" altLang="en-US" sz="1400" b="0" u="none">
                <a:latin typeface="微软雅黑" panose="020B0503020204020204" pitchFamily="34" charset="-122"/>
                <a:ea typeface="微软雅黑" panose="020B0503020204020204" pitchFamily="34" charset="-122"/>
                <a:cs typeface="宋体" panose="02010600030101010101" pitchFamily="2" charset="-122"/>
              </a:rPr>
              <a:t>）使用块</a:t>
            </a:r>
            <a:r>
              <a:rPr lang="en-US" altLang="zh-CN" sz="1400" b="0" u="none">
                <a:latin typeface="微软雅黑" panose="020B0503020204020204" pitchFamily="34" charset="-122"/>
                <a:ea typeface="微软雅黑" panose="020B0503020204020204" pitchFamily="34" charset="-122"/>
                <a:cs typeface="Calibri" panose="020F0502020204030204" charset="0"/>
              </a:rPr>
              <a:t>74.125</a:t>
            </a:r>
            <a:r>
              <a:rPr lang="en-US" altLang="zh-CN" sz="1400" b="0" u="none">
                <a:latin typeface="微软雅黑" panose="020B0503020204020204" pitchFamily="34" charset="-122"/>
                <a:ea typeface="微软雅黑" panose="020B0503020204020204" pitchFamily="34" charset="-122"/>
                <a:cs typeface="宋体" panose="02010600030101010101" pitchFamily="2" charset="-122"/>
              </a:rPr>
              <a:t>.</a:t>
            </a:r>
            <a:r>
              <a:rPr lang="en-US" altLang="zh-CN" sz="1400" b="0" u="none">
                <a:latin typeface="微软雅黑" panose="020B0503020204020204" pitchFamily="34" charset="-122"/>
                <a:ea typeface="微软雅黑" panose="020B0503020204020204" pitchFamily="34" charset="-122"/>
                <a:cs typeface="Calibri" panose="020F0502020204030204" charset="0"/>
              </a:rPr>
              <a:t>*</a:t>
            </a:r>
            <a:r>
              <a:rPr lang="zh-CN" altLang="en-US" sz="1400" b="0" u="none">
                <a:latin typeface="微软雅黑" panose="020B0503020204020204" pitchFamily="34" charset="-122"/>
                <a:ea typeface="微软雅黑" panose="020B0503020204020204" pitchFamily="34" charset="-122"/>
                <a:cs typeface="宋体" panose="02010600030101010101" pitchFamily="2" charset="-122"/>
              </a:rPr>
              <a:t>中的地址。</a:t>
            </a:r>
            <a:endParaRPr lang="zh-CN" altLang="en-US" sz="1400" b="0" u="none">
              <a:latin typeface="微软雅黑" panose="020B0503020204020204" pitchFamily="34" charset="-122"/>
              <a:ea typeface="微软雅黑" panose="020B0503020204020204" pitchFamily="34" charset="-122"/>
              <a:cs typeface="宋体" panose="02010600030101010101" pitchFamily="2" charset="-122"/>
            </a:endParaRPr>
          </a:p>
          <a:p>
            <a:pPr marL="0" indent="0" algn="l">
              <a:lnSpc>
                <a:spcPct val="110000"/>
              </a:lnSpc>
            </a:pPr>
            <a:r>
              <a:rPr lang="zh-CN" altLang="en-US" sz="1400" b="0" u="none">
                <a:latin typeface="微软雅黑" panose="020B0503020204020204" pitchFamily="34" charset="-122"/>
                <a:ea typeface="微软雅黑" panose="020B0503020204020204" pitchFamily="34" charset="-122"/>
                <a:cs typeface="宋体" panose="02010600030101010101" pitchFamily="2" charset="-122"/>
              </a:rPr>
              <a:t>涉及这些地址的连接的</a:t>
            </a:r>
            <a:r>
              <a:rPr lang="en-US" altLang="zh-CN" sz="1400" b="0" u="none">
                <a:latin typeface="微软雅黑" panose="020B0503020204020204" pitchFamily="34" charset="-122"/>
                <a:ea typeface="微软雅黑" panose="020B0503020204020204" pitchFamily="34" charset="-122"/>
                <a:cs typeface="宋体" panose="02010600030101010101" pitchFamily="2" charset="-122"/>
              </a:rPr>
              <a:t>TCP</a:t>
            </a:r>
            <a:r>
              <a:rPr lang="zh-CN" altLang="en-US" sz="1400" b="0" u="none">
                <a:latin typeface="微软雅黑" panose="020B0503020204020204" pitchFamily="34" charset="-122"/>
                <a:ea typeface="微软雅黑" panose="020B0503020204020204" pitchFamily="34" charset="-122"/>
                <a:cs typeface="宋体" panose="02010600030101010101" pitchFamily="2" charset="-122"/>
              </a:rPr>
              <a:t>状态如何？ </a:t>
            </a:r>
            <a:endParaRPr lang="zh-CN" altLang="en-US" sz="1400" b="0" u="none">
              <a:latin typeface="微软雅黑" panose="020B0503020204020204" pitchFamily="34" charset="-122"/>
              <a:ea typeface="微软雅黑" panose="020B0503020204020204" pitchFamily="34" charset="-122"/>
              <a:cs typeface="宋体" panose="02010600030101010101" pitchFamily="2" charset="-122"/>
            </a:endParaRPr>
          </a:p>
          <a:p>
            <a:endParaRPr lang="zh-CN" altLang="en-US" sz="1400">
              <a:latin typeface="微软雅黑" panose="020B0503020204020204" pitchFamily="34" charset="-122"/>
              <a:ea typeface="微软雅黑" panose="020B0503020204020204" pitchFamily="34" charset="-122"/>
            </a:endParaRPr>
          </a:p>
        </p:txBody>
      </p:sp>
      <p:pic>
        <p:nvPicPr>
          <p:cNvPr id="3" name="图片 2" descr="tcp_states"/>
          <p:cNvPicPr>
            <a:picLocks noChangeAspect="1"/>
          </p:cNvPicPr>
          <p:nvPr/>
        </p:nvPicPr>
        <p:blipFill>
          <a:blip r:embed="rId1"/>
          <a:stretch>
            <a:fillRect/>
          </a:stretch>
        </p:blipFill>
        <p:spPr>
          <a:xfrm>
            <a:off x="1557655" y="1873885"/>
            <a:ext cx="6051550" cy="2702560"/>
          </a:xfrm>
          <a:prstGeom prst="rect">
            <a:avLst/>
          </a:prstGeom>
        </p:spPr>
      </p:pic>
      <p:sp>
        <p:nvSpPr>
          <p:cNvPr id="4" name="文本框 3"/>
          <p:cNvSpPr txBox="1"/>
          <p:nvPr/>
        </p:nvSpPr>
        <p:spPr>
          <a:xfrm>
            <a:off x="3726180" y="2985135"/>
            <a:ext cx="3569335" cy="1190625"/>
          </a:xfrm>
          <a:prstGeom prst="rect">
            <a:avLst/>
          </a:prstGeom>
          <a:noFill/>
          <a:ln>
            <a:solidFill>
              <a:schemeClr val="bg1"/>
            </a:solidFill>
          </a:ln>
        </p:spPr>
        <p:txBody>
          <a:bodyPr wrap="none" lIns="91425" tIns="45700" rIns="91425" bIns="45700" anchor="t" anchorCtr="0">
            <a:noAutofit/>
          </a:bodyPr>
          <a:p>
            <a:pPr marL="0" marR="0" lvl="0" indent="0" algn="l" rtl="0">
              <a:spcBef>
                <a:spcPts val="0"/>
              </a:spcBef>
              <a:buSzPct val="25000"/>
              <a:buNone/>
            </a:pPr>
            <a:r>
              <a:rPr lang="en-US" altLang="en-US" sz="1400">
                <a:solidFill>
                  <a:schemeClr val="bg1"/>
                </a:solidFill>
                <a:latin typeface="微软雅黑" panose="020B0503020204020204" pitchFamily="34" charset="-122"/>
                <a:ea typeface="微软雅黑" panose="020B0503020204020204" pitchFamily="34" charset="-122"/>
                <a:cs typeface="Calibri" panose="020F0502020204030204"/>
                <a:sym typeface="Calibri" panose="020F0502020204030204"/>
              </a:rPr>
              <a:t>376个失败的连接——初始SYN</a:t>
            </a:r>
            <a:r>
              <a:rPr lang="zh-CN" altLang="en-US" sz="1400">
                <a:solidFill>
                  <a:schemeClr val="bg1"/>
                </a:solidFill>
                <a:latin typeface="微软雅黑" panose="020B0503020204020204" pitchFamily="34" charset="-122"/>
                <a:ea typeface="微软雅黑" panose="020B0503020204020204" pitchFamily="34" charset="-122"/>
                <a:cs typeface="Calibri" panose="020F0502020204030204"/>
                <a:sym typeface="Calibri" panose="020F0502020204030204"/>
              </a:rPr>
              <a:t>（</a:t>
            </a:r>
            <a:r>
              <a:rPr lang="en-US" altLang="en-US" sz="1400">
                <a:solidFill>
                  <a:schemeClr val="bg1"/>
                </a:solidFill>
                <a:latin typeface="微软雅黑" panose="020B0503020204020204" pitchFamily="34" charset="-122"/>
                <a:ea typeface="微软雅黑" panose="020B0503020204020204" pitchFamily="34" charset="-122"/>
                <a:cs typeface="Calibri" panose="020F0502020204030204"/>
                <a:sym typeface="Calibri" panose="020F0502020204030204"/>
              </a:rPr>
              <a:t>REJ</a:t>
            </a:r>
            <a:r>
              <a:rPr lang="zh-CN" altLang="en-US" sz="1400">
                <a:solidFill>
                  <a:schemeClr val="bg1"/>
                </a:solidFill>
                <a:latin typeface="微软雅黑" panose="020B0503020204020204" pitchFamily="34" charset="-122"/>
                <a:ea typeface="微软雅黑" panose="020B0503020204020204" pitchFamily="34" charset="-122"/>
                <a:cs typeface="Calibri" panose="020F0502020204030204"/>
                <a:sym typeface="Calibri" panose="020F0502020204030204"/>
              </a:rPr>
              <a:t>）</a:t>
            </a:r>
            <a:endParaRPr lang="zh-CN" altLang="en-US" sz="1400">
              <a:solidFill>
                <a:schemeClr val="bg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l" rtl="0">
              <a:spcBef>
                <a:spcPts val="0"/>
              </a:spcBef>
              <a:buSzPct val="25000"/>
              <a:buNone/>
            </a:pPr>
            <a:endParaRPr lang="zh-CN" altLang="en-US" sz="1400">
              <a:solidFill>
                <a:schemeClr val="bg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l" rtl="0">
              <a:spcBef>
                <a:spcPts val="0"/>
              </a:spcBef>
              <a:buSzPct val="25000"/>
              <a:buNone/>
            </a:pPr>
            <a:r>
              <a:rPr lang="zh-CN" altLang="en-US" sz="1400">
                <a:solidFill>
                  <a:schemeClr val="bg1"/>
                </a:solidFill>
                <a:latin typeface="微软雅黑" panose="020B0503020204020204" pitchFamily="34" charset="-122"/>
                <a:ea typeface="微软雅黑" panose="020B0503020204020204" pitchFamily="34" charset="-122"/>
                <a:cs typeface="Calibri" panose="020F0502020204030204"/>
                <a:sym typeface="Calibri" panose="020F0502020204030204"/>
              </a:rPr>
              <a:t>之后，开始</a:t>
            </a:r>
            <a:r>
              <a:rPr lang="en-US" altLang="en-US" sz="1400">
                <a:solidFill>
                  <a:schemeClr val="bg1"/>
                </a:solidFill>
                <a:latin typeface="微软雅黑" panose="020B0503020204020204" pitchFamily="34" charset="-122"/>
                <a:ea typeface="微软雅黑" panose="020B0503020204020204" pitchFamily="34" charset="-122"/>
                <a:cs typeface="Calibri" panose="020F0502020204030204"/>
                <a:sym typeface="Calibri" panose="020F0502020204030204"/>
              </a:rPr>
              <a:t>接收RST数据包！ </a:t>
            </a:r>
            <a:endParaRPr lang="en-US" altLang="en-US" sz="1400">
              <a:solidFill>
                <a:schemeClr val="bg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l" rtl="0">
              <a:spcBef>
                <a:spcPts val="0"/>
              </a:spcBef>
              <a:buSzPct val="25000"/>
              <a:buNone/>
            </a:pPr>
            <a:endParaRPr lang="en-US" altLang="en-US" sz="1400">
              <a:solidFill>
                <a:schemeClr val="bg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l" rtl="0">
              <a:spcBef>
                <a:spcPts val="0"/>
              </a:spcBef>
              <a:buSzPct val="25000"/>
              <a:buNone/>
            </a:pPr>
            <a:r>
              <a:rPr lang="en-US" altLang="zh-CN" sz="1400" b="1">
                <a:solidFill>
                  <a:schemeClr val="tx2">
                    <a:lumMod val="60000"/>
                    <a:lumOff val="40000"/>
                  </a:schemeClr>
                </a:solidFill>
                <a:latin typeface="微软雅黑" panose="020B0503020204020204" pitchFamily="34" charset="-122"/>
                <a:ea typeface="微软雅黑" panose="020B0503020204020204" pitchFamily="34" charset="-122"/>
                <a:cs typeface="Calibri" panose="020F0502020204030204"/>
                <a:sym typeface="Calibri" panose="020F0502020204030204"/>
              </a:rPr>
              <a:t>-&gt; </a:t>
            </a:r>
            <a:r>
              <a:rPr lang="zh-CN" altLang="en-US" sz="1400" b="1">
                <a:solidFill>
                  <a:schemeClr val="tx2">
                    <a:lumMod val="60000"/>
                    <a:lumOff val="40000"/>
                  </a:schemeClr>
                </a:solidFill>
                <a:latin typeface="微软雅黑" panose="020B0503020204020204" pitchFamily="34" charset="-122"/>
                <a:ea typeface="微软雅黑" panose="020B0503020204020204" pitchFamily="34" charset="-122"/>
                <a:cs typeface="Calibri" panose="020F0502020204030204"/>
                <a:sym typeface="Calibri" panose="020F0502020204030204"/>
              </a:rPr>
              <a:t>复位攻击</a:t>
            </a:r>
            <a:endParaRPr lang="en-US" altLang="en-US" sz="1400" b="1">
              <a:solidFill>
                <a:schemeClr val="bg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626745" y="892175"/>
            <a:ext cx="7771765" cy="384810"/>
          </a:xfrm>
          <a:prstGeom prst="rect">
            <a:avLst/>
          </a:prstGeom>
          <a:noFill/>
        </p:spPr>
        <p:txBody>
          <a:bodyPr wrap="square" rtlCol="0">
            <a:spAutoFit/>
          </a:bodyPr>
          <a:p>
            <a:pPr marL="0" marR="0" lvl="0" indent="0" algn="l" rtl="0">
              <a:spcBef>
                <a:spcPts val="640"/>
              </a:spcBef>
              <a:buClr>
                <a:srgbClr val="7F7F7F"/>
              </a:buClr>
              <a:buSzPct val="25000"/>
              <a:buFont typeface="Arial" panose="020B0604020202020204"/>
              <a:buNone/>
            </a:pPr>
            <a:r>
              <a:rPr lang="en-US" altLang="zh-CN">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Part 4 Notube</a:t>
            </a:r>
            <a:endParaRPr lang="en-US" altLang="zh-CN"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p:txBody>
      </p:sp>
      <p:sp>
        <p:nvSpPr>
          <p:cNvPr id="100" name="文本框 99"/>
          <p:cNvSpPr txBox="1"/>
          <p:nvPr/>
        </p:nvSpPr>
        <p:spPr>
          <a:xfrm>
            <a:off x="626745" y="1405255"/>
            <a:ext cx="5948680" cy="532765"/>
          </a:xfrm>
          <a:prstGeom prst="rect">
            <a:avLst/>
          </a:prstGeom>
          <a:noFill/>
          <a:ln w="9525">
            <a:noFill/>
          </a:ln>
        </p:spPr>
        <p:txBody>
          <a:bodyPr wrap="square">
            <a:spAutoFit/>
          </a:bodyPr>
          <a:p>
            <a:pPr marL="0" indent="0" algn="l"/>
            <a:r>
              <a:rPr lang="zh-CN" altLang="en-US" sz="1400" b="0" u="none">
                <a:latin typeface="微软雅黑" panose="020B0503020204020204" pitchFamily="34" charset="-122"/>
                <a:ea typeface="微软雅黑" panose="020B0503020204020204" pitchFamily="34" charset="-122"/>
                <a:cs typeface="宋体" panose="02010600030101010101" pitchFamily="2" charset="-122"/>
              </a:rPr>
              <a:t>为了确保这是一个合理的估计，我们看看是否真的有受害者。 </a:t>
            </a:r>
            <a:endParaRPr lang="zh-CN" altLang="en-US" sz="1400">
              <a:latin typeface="微软雅黑" panose="020B0503020204020204" pitchFamily="34" charset="-122"/>
              <a:ea typeface="微软雅黑" panose="020B0503020204020204" pitchFamily="34" charset="-122"/>
            </a:endParaRPr>
          </a:p>
        </p:txBody>
      </p:sp>
      <p:pic>
        <p:nvPicPr>
          <p:cNvPr id="3" name="图片 2" descr="find_victims"/>
          <p:cNvPicPr>
            <a:picLocks noChangeAspect="1"/>
          </p:cNvPicPr>
          <p:nvPr/>
        </p:nvPicPr>
        <p:blipFill>
          <a:blip r:embed="rId1"/>
          <a:stretch>
            <a:fillRect/>
          </a:stretch>
        </p:blipFill>
        <p:spPr>
          <a:xfrm>
            <a:off x="1355725" y="2066290"/>
            <a:ext cx="6314440" cy="207645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nvSpPr>
        <p:spPr>
          <a:xfrm>
            <a:off x="5146675" y="1167130"/>
            <a:ext cx="3322320" cy="2534920"/>
          </a:xfrm>
          <a:prstGeom prst="rect">
            <a:avLst/>
          </a:prstGeom>
          <a:noFill/>
        </p:spPr>
        <p:txBody>
          <a:bodyPr wrap="square" rtlCol="0">
            <a:spAutoFit/>
          </a:bodyPr>
          <a:p>
            <a:pPr marL="0" marR="0" lvl="0" indent="0" algn="l" rtl="0">
              <a:lnSpc>
                <a:spcPct val="110000"/>
              </a:lnSpc>
              <a:spcBef>
                <a:spcPts val="640"/>
              </a:spcBef>
              <a:buClr>
                <a:srgbClr val="7F7F7F"/>
              </a:buClr>
              <a:buSzPct val="25000"/>
              <a:buFont typeface="Arial" panose="020B0604020202020204"/>
              <a:buNone/>
            </a:pPr>
            <a:r>
              <a:rPr lang="zh-CN" altLang="en-US" sz="1400">
                <a:latin typeface="微软雅黑" panose="020B0503020204020204" pitchFamily="34" charset="-122"/>
                <a:ea typeface="微软雅黑" panose="020B0503020204020204" pitchFamily="34" charset="-122"/>
                <a:cs typeface="Calibri" panose="020F0502020204030204"/>
                <a:sym typeface="Calibri" panose="020F0502020204030204"/>
              </a:rPr>
              <a:t>实验环境：</a:t>
            </a:r>
            <a:r>
              <a:rPr lang="en-US" sz="1400">
                <a:latin typeface="微软雅黑" panose="020B0503020204020204" pitchFamily="34" charset="-122"/>
                <a:ea typeface="微软雅黑" panose="020B0503020204020204" pitchFamily="34" charset="-122"/>
                <a:cs typeface="Calibri" panose="020F0502020204030204"/>
                <a:sym typeface="Calibri" panose="020F0502020204030204"/>
              </a:rPr>
              <a:t>Bro version 2.5-beta-19  </a:t>
            </a:r>
            <a:endParaRPr lang="en-US" sz="1400">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l" rtl="0">
              <a:lnSpc>
                <a:spcPct val="110000"/>
              </a:lnSpc>
              <a:spcBef>
                <a:spcPts val="640"/>
              </a:spcBef>
              <a:buClr>
                <a:srgbClr val="7F7F7F"/>
              </a:buClr>
              <a:buSzPct val="25000"/>
              <a:buFont typeface="Arial" panose="020B0604020202020204"/>
              <a:buNone/>
            </a:pPr>
            <a:r>
              <a:rPr lang="en-US" sz="1400">
                <a:latin typeface="微软雅黑" panose="020B0503020204020204" pitchFamily="34" charset="-122"/>
                <a:ea typeface="微软雅黑" panose="020B0503020204020204" pitchFamily="34" charset="-122"/>
                <a:cs typeface="Calibri" panose="020F0502020204030204"/>
                <a:sym typeface="Calibri" panose="020F0502020204030204"/>
              </a:rPr>
              <a:t>                 Kali Rolling </a:t>
            </a:r>
            <a:endParaRPr lang="zh-CN" altLang="en-US" sz="1400">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l" rtl="0">
              <a:lnSpc>
                <a:spcPct val="110000"/>
              </a:lnSpc>
              <a:spcBef>
                <a:spcPts val="640"/>
              </a:spcBef>
              <a:buClr>
                <a:srgbClr val="7F7F7F"/>
              </a:buClr>
              <a:buSzPct val="25000"/>
              <a:buFont typeface="Arial" panose="020B0604020202020204"/>
              <a:buNone/>
            </a:pPr>
            <a:endParaRPr lang="zh-CN" altLang="en-US" sz="1400">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l" rtl="0">
              <a:lnSpc>
                <a:spcPct val="110000"/>
              </a:lnSpc>
              <a:spcBef>
                <a:spcPts val="640"/>
              </a:spcBef>
              <a:buClr>
                <a:srgbClr val="7F7F7F"/>
              </a:buClr>
              <a:buSzPct val="25000"/>
              <a:buFont typeface="Arial" panose="020B0604020202020204"/>
              <a:buNone/>
            </a:pPr>
            <a:r>
              <a:rPr lang="zh-CN" altLang="en-US" sz="1400">
                <a:latin typeface="微软雅黑" panose="020B0503020204020204" pitchFamily="34" charset="-122"/>
                <a:ea typeface="微软雅黑" panose="020B0503020204020204" pitchFamily="34" charset="-122"/>
                <a:cs typeface="Calibri" panose="020F0502020204030204"/>
                <a:sym typeface="Calibri" panose="020F0502020204030204"/>
              </a:rPr>
              <a:t>实验对象：</a:t>
            </a:r>
            <a:endParaRPr lang="zh-CN" altLang="en-US" sz="1400">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l" rtl="0">
              <a:lnSpc>
                <a:spcPct val="110000"/>
              </a:lnSpc>
              <a:spcBef>
                <a:spcPts val="640"/>
              </a:spcBef>
              <a:buClr>
                <a:srgbClr val="7F7F7F"/>
              </a:buClr>
              <a:buSzPct val="25000"/>
              <a:buFont typeface="Arial" panose="020B0604020202020204"/>
              <a:buNone/>
            </a:pPr>
            <a:r>
              <a:rPr lang="en-US" altLang="zh-CN" sz="1400">
                <a:latin typeface="微软雅黑" panose="020B0503020204020204" pitchFamily="34" charset="-122"/>
                <a:ea typeface="微软雅黑" panose="020B0503020204020204" pitchFamily="34" charset="-122"/>
                <a:cs typeface="Calibri" panose="020F0502020204030204"/>
                <a:sym typeface="Calibri" panose="020F0502020204030204"/>
              </a:rPr>
              <a:t>    </a:t>
            </a:r>
            <a:r>
              <a:rPr lang="en-US" altLang="zh-CN"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illauth.pcap</a:t>
            </a:r>
            <a:endParaRPr lang="en-US" altLang="zh-CN"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l" rtl="0">
              <a:lnSpc>
                <a:spcPct val="110000"/>
              </a:lnSpc>
              <a:spcBef>
                <a:spcPts val="640"/>
              </a:spcBef>
              <a:buClr>
                <a:srgbClr val="7F7F7F"/>
              </a:buClr>
              <a:buSzPct val="25000"/>
              <a:buFont typeface="Arial" panose="020B0604020202020204"/>
              <a:buNone/>
            </a:pPr>
            <a:r>
              <a:rPr lang="en-US" altLang="zh-CN"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    theft.pcap</a:t>
            </a:r>
            <a:endParaRPr lang="en-US" altLang="zh-CN"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l" rtl="0">
              <a:lnSpc>
                <a:spcPct val="110000"/>
              </a:lnSpc>
              <a:spcBef>
                <a:spcPts val="640"/>
              </a:spcBef>
              <a:buClr>
                <a:srgbClr val="7F7F7F"/>
              </a:buClr>
              <a:buSzPct val="25000"/>
              <a:buFont typeface="Arial" panose="020B0604020202020204"/>
              <a:buNone/>
            </a:pPr>
            <a:r>
              <a:rPr lang="en-US" altLang="zh-CN"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    email.pcap</a:t>
            </a:r>
            <a:endParaRPr lang="en-US" altLang="zh-CN"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l" rtl="0">
              <a:lnSpc>
                <a:spcPct val="110000"/>
              </a:lnSpc>
              <a:spcBef>
                <a:spcPts val="640"/>
              </a:spcBef>
              <a:buClr>
                <a:srgbClr val="7F7F7F"/>
              </a:buClr>
              <a:buSzPct val="25000"/>
              <a:buFont typeface="Arial" panose="020B0604020202020204"/>
              <a:buNone/>
            </a:pPr>
            <a:r>
              <a:rPr lang="en-US" altLang="zh-CN"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    notube.pcap</a:t>
            </a:r>
            <a:endParaRPr lang="en-US" altLang="zh-CN"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p:txBody>
      </p:sp>
      <p:sp>
        <p:nvSpPr>
          <p:cNvPr id="5" name="文本框 4"/>
          <p:cNvSpPr txBox="1"/>
          <p:nvPr/>
        </p:nvSpPr>
        <p:spPr>
          <a:xfrm>
            <a:off x="640080" y="951230"/>
            <a:ext cx="4312285" cy="3097530"/>
          </a:xfrm>
          <a:prstGeom prst="rect">
            <a:avLst/>
          </a:prstGeom>
          <a:noFill/>
        </p:spPr>
        <p:txBody>
          <a:bodyPr wrap="square" rtlCol="0">
            <a:spAutoFit/>
          </a:bodyPr>
          <a:p>
            <a:pPr marL="0" marR="0" lvl="0" indent="0" algn="l" rtl="0">
              <a:spcBef>
                <a:spcPts val="640"/>
              </a:spcBef>
              <a:buClr>
                <a:srgbClr val="7F7F7F"/>
              </a:buClr>
              <a:buSzPct val="25000"/>
              <a:buFont typeface="Arial" panose="020B0604020202020204"/>
              <a:buNone/>
            </a:pPr>
            <a:r>
              <a:rPr lang="en-US">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HBDiary </a:t>
            </a:r>
            <a:r>
              <a:rPr lang="zh-CN" altLang="en-US">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基于情报的应急响应</a:t>
            </a:r>
            <a:endParaRPr lang="zh-CN" altLang="en-US">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l" rtl="0">
              <a:spcBef>
                <a:spcPts val="640"/>
              </a:spcBef>
              <a:buClr>
                <a:srgbClr val="7F7F7F"/>
              </a:buClr>
              <a:buSzPct val="25000"/>
              <a:buFont typeface="Arial" panose="020B0604020202020204"/>
              <a:buNone/>
            </a:pPr>
            <a:endParaRPr lang="zh-CN" altLang="en-US">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l" rtl="0">
              <a:spcBef>
                <a:spcPts val="640"/>
              </a:spcBef>
              <a:buClr>
                <a:srgbClr val="7F7F7F"/>
              </a:buClr>
              <a:buSzPct val="25000"/>
              <a:buFont typeface="Arial" panose="020B0604020202020204"/>
              <a:buNone/>
            </a:pPr>
            <a:r>
              <a:rPr lang="en-US" altLang="zh-CN"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 </a:t>
            </a:r>
            <a:r>
              <a:rPr lang="zh-CN" alt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场景还原 </a:t>
            </a:r>
            <a:r>
              <a:rPr lang="en-US" altLang="zh-CN"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 重构特定类型⽂件 </a:t>
            </a:r>
            <a:endParaRPr lang="en-US" altLang="zh-CN"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l" rtl="0">
              <a:spcBef>
                <a:spcPts val="640"/>
              </a:spcBef>
              <a:buClr>
                <a:srgbClr val="7F7F7F"/>
              </a:buClr>
              <a:buSzPct val="25000"/>
              <a:buFont typeface="Arial" panose="020B0604020202020204"/>
              <a:buNone/>
            </a:pPr>
            <a:r>
              <a:rPr lang="en-US" altLang="zh-CN"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                 - 元数据分析</a:t>
            </a:r>
            <a:endParaRPr lang="en-US" altLang="zh-CN"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l" rtl="0">
              <a:spcBef>
                <a:spcPts val="640"/>
              </a:spcBef>
              <a:buClr>
                <a:srgbClr val="7F7F7F"/>
              </a:buClr>
              <a:buSzPct val="25000"/>
              <a:buFont typeface="Arial" panose="020B0604020202020204"/>
              <a:buNone/>
            </a:pPr>
            <a:r>
              <a:rPr lang="en-US" altLang="zh-CN"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	  </a:t>
            </a:r>
            <a:r>
              <a:rPr lang="zh-CN" altLang="en-US" sz="1400">
                <a:latin typeface="微软雅黑" panose="020B0503020204020204" pitchFamily="34" charset="-122"/>
                <a:ea typeface="微软雅黑" panose="020B0503020204020204" pitchFamily="34" charset="-122"/>
                <a:cs typeface="Calibri" panose="020F0502020204030204"/>
                <a:sym typeface="Calibri" panose="020F0502020204030204"/>
              </a:rPr>
              <a:t> • </a:t>
            </a:r>
            <a:r>
              <a:rPr lang="zh-CN" alt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⽂件系统元数据</a:t>
            </a:r>
            <a:endParaRPr lang="zh-CN" alt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l" rtl="0">
              <a:spcBef>
                <a:spcPts val="640"/>
              </a:spcBef>
              <a:buClr>
                <a:srgbClr val="7F7F7F"/>
              </a:buClr>
              <a:buSzPct val="25000"/>
              <a:buFont typeface="Arial" panose="020B0604020202020204"/>
              <a:buNone/>
            </a:pPr>
            <a:r>
              <a:rPr lang="zh-CN" alt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                    </a:t>
            </a:r>
            <a:r>
              <a:rPr lang="zh-CN" altLang="en-US" sz="1400">
                <a:latin typeface="微软雅黑" panose="020B0503020204020204" pitchFamily="34" charset="-122"/>
                <a:ea typeface="微软雅黑" panose="020B0503020204020204" pitchFamily="34" charset="-122"/>
                <a:cs typeface="Calibri" panose="020F0502020204030204"/>
                <a:sym typeface="Calibri" panose="020F0502020204030204"/>
              </a:rPr>
              <a:t>• </a:t>
            </a:r>
            <a:r>
              <a:rPr lang="zh-CN" alt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⽂档元数据</a:t>
            </a:r>
            <a:endParaRPr lang="zh-CN" alt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l" rtl="0">
              <a:spcBef>
                <a:spcPts val="640"/>
              </a:spcBef>
              <a:buClr>
                <a:srgbClr val="7F7F7F"/>
              </a:buClr>
              <a:buSzPct val="25000"/>
              <a:buFont typeface="Arial" panose="020B0604020202020204"/>
              <a:buNone/>
            </a:pPr>
            <a:r>
              <a:rPr lang="zh-CN" alt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                   </a:t>
            </a:r>
            <a:r>
              <a:rPr lang="zh-CN" altLang="en-US" sz="1400">
                <a:latin typeface="微软雅黑" panose="020B0503020204020204" pitchFamily="34" charset="-122"/>
                <a:ea typeface="微软雅黑" panose="020B0503020204020204" pitchFamily="34" charset="-122"/>
                <a:cs typeface="Calibri" panose="020F0502020204030204"/>
                <a:sym typeface="Calibri" panose="020F0502020204030204"/>
              </a:rPr>
              <a:t> • </a:t>
            </a:r>
            <a:r>
              <a:rPr lang="zh-CN" alt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邮件元数据 </a:t>
            </a:r>
            <a:endParaRPr lang="zh-CN" alt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l" rtl="0">
              <a:spcBef>
                <a:spcPts val="640"/>
              </a:spcBef>
              <a:buClr>
                <a:srgbClr val="7F7F7F"/>
              </a:buClr>
              <a:buSzPct val="25000"/>
              <a:buFont typeface="Arial" panose="020B0604020202020204"/>
              <a:buNone/>
            </a:pPr>
            <a:r>
              <a:rPr lang="zh-CN" alt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                   </a:t>
            </a:r>
            <a:r>
              <a:rPr lang="zh-CN" altLang="en-US" sz="1400">
                <a:latin typeface="微软雅黑" panose="020B0503020204020204" pitchFamily="34" charset="-122"/>
                <a:ea typeface="微软雅黑" panose="020B0503020204020204" pitchFamily="34" charset="-122"/>
                <a:cs typeface="Calibri" panose="020F0502020204030204"/>
                <a:sym typeface="Calibri" panose="020F0502020204030204"/>
              </a:rPr>
              <a:t> • </a:t>
            </a:r>
            <a:r>
              <a:rPr lang="zh-CN" alt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图片元数据</a:t>
            </a:r>
            <a:endParaRPr lang="zh-CN" alt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l" rtl="0">
              <a:spcBef>
                <a:spcPts val="640"/>
              </a:spcBef>
              <a:buClr>
                <a:srgbClr val="7F7F7F"/>
              </a:buClr>
              <a:buSzPct val="25000"/>
              <a:buFont typeface="Arial" panose="020B0604020202020204"/>
              <a:buNone/>
            </a:pPr>
            <a:endParaRPr lang="zh-CN" alt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l" rtl="0">
              <a:spcBef>
                <a:spcPts val="640"/>
              </a:spcBef>
              <a:buClr>
                <a:srgbClr val="7F7F7F"/>
              </a:buClr>
              <a:buSzPct val="25000"/>
              <a:buFont typeface="Arial" panose="020B0604020202020204"/>
              <a:buNone/>
            </a:pPr>
            <a:r>
              <a:rPr lang="en-US" altLang="zh-CN"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 </a:t>
            </a:r>
            <a:r>
              <a:rPr lang="zh-CN" alt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语义还原 </a:t>
            </a:r>
            <a:r>
              <a:rPr lang="en-US" altLang="zh-CN"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 </a:t>
            </a:r>
            <a:r>
              <a:rPr lang="en-US" altLang="zh-CN"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从⽹络嗅探数据还原⼊侵过程</a:t>
            </a:r>
            <a:endParaRPr lang="en-US" altLang="zh-CN"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0" y="0"/>
            <a:ext cx="9144000" cy="45719"/>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2211705" y="1969770"/>
            <a:ext cx="5313680" cy="1850390"/>
          </a:xfrm>
          <a:prstGeom prst="rect">
            <a:avLst/>
          </a:prstGeom>
          <a:noFill/>
        </p:spPr>
        <p:txBody>
          <a:bodyPr wrap="none" rtlCol="0">
            <a:spAutoFit/>
          </a:bodyPr>
          <a:p>
            <a:pPr marL="0" marR="0" lvl="0" indent="0" algn="l" rtl="0">
              <a:spcBef>
                <a:spcPts val="640"/>
              </a:spcBef>
              <a:buClr>
                <a:schemeClr val="lt1"/>
              </a:buClr>
              <a:buSzPct val="25000"/>
              <a:buFont typeface="Arial" panose="020B0604020202020204"/>
              <a:buNone/>
            </a:pPr>
            <a:r>
              <a:rPr lang="zh-CN" altLang="en-US" sz="20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基本概念</a:t>
            </a:r>
            <a:r>
              <a:rPr lang="en-US" sz="20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	</a:t>
            </a:r>
            <a:r>
              <a:rPr lang="zh-CN" altLang="en-US" sz="2000">
                <a:solidFill>
                  <a:schemeClr val="tx1"/>
                </a:solidFill>
                <a:latin typeface="微软雅黑" panose="020B0503020204020204" pitchFamily="34" charset="-122"/>
                <a:ea typeface="微软雅黑" panose="020B0503020204020204" pitchFamily="34" charset="-122"/>
                <a:sym typeface="+mn-ea"/>
              </a:rPr>
              <a:t>事件，协议，</a:t>
            </a:r>
            <a:r>
              <a:rPr lang="zh-CN" altLang="en-US" sz="2000">
                <a:solidFill>
                  <a:schemeClr val="tx1"/>
                </a:solidFill>
                <a:latin typeface="微软雅黑" panose="020B0503020204020204" pitchFamily="34" charset="-122"/>
                <a:ea typeface="微软雅黑" panose="020B0503020204020204" pitchFamily="34" charset="-122"/>
                <a:sym typeface="+mn-ea"/>
              </a:rPr>
              <a:t>网络攻击与取证</a:t>
            </a:r>
            <a:endParaRPr lang="zh-CN" altLang="en-US" sz="2000">
              <a:solidFill>
                <a:schemeClr val="tx1"/>
              </a:solidFill>
              <a:latin typeface="微软雅黑" panose="020B0503020204020204" pitchFamily="34" charset="-122"/>
              <a:ea typeface="微软雅黑" panose="020B0503020204020204" pitchFamily="34" charset="-122"/>
              <a:sym typeface="+mn-ea"/>
            </a:endParaRPr>
          </a:p>
          <a:p>
            <a:pPr marL="0" marR="0" lvl="0" indent="0" algn="l" rtl="0">
              <a:spcBef>
                <a:spcPts val="640"/>
              </a:spcBef>
              <a:buClr>
                <a:srgbClr val="7F7F7F"/>
              </a:buClr>
              <a:buSzPct val="25000"/>
              <a:buFont typeface="Arial" panose="020B0604020202020204"/>
              <a:buNone/>
            </a:pPr>
            <a:endParaRPr lang="en-US" sz="20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l" rtl="0">
              <a:spcBef>
                <a:spcPts val="640"/>
              </a:spcBef>
              <a:buClr>
                <a:srgbClr val="7F7F7F"/>
              </a:buClr>
              <a:buSzPct val="25000"/>
              <a:buFont typeface="Arial" panose="020B0604020202020204"/>
              <a:buNone/>
            </a:pPr>
            <a:r>
              <a:rPr lang="en-US" sz="20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Bro		</a:t>
            </a:r>
            <a:r>
              <a:rPr lang="zh-CN" altLang="en-US" sz="20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概貌 与 使用姿势</a:t>
            </a:r>
            <a:endParaRPr lang="zh-CN" altLang="en-US" sz="20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l" rtl="0">
              <a:spcBef>
                <a:spcPts val="640"/>
              </a:spcBef>
              <a:buClr>
                <a:srgbClr val="7F7F7F"/>
              </a:buClr>
              <a:buSzPct val="25000"/>
              <a:buFont typeface="Arial" panose="020B0604020202020204"/>
              <a:buNone/>
            </a:pPr>
            <a:endParaRPr lang="zh-CN" altLang="en-US" sz="20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a:p>
            <a:endParaRPr lang="en-US" altLang="en-US">
              <a:solidFill>
                <a:schemeClr val="tx1"/>
              </a:solidFill>
              <a:sym typeface="+mn-ea"/>
            </a:endParaRPr>
          </a:p>
        </p:txBody>
      </p:sp>
    </p:spTree>
  </p:cSld>
  <p:clrMapOvr>
    <a:masterClrMapping/>
  </p:clrMapOvr>
  <p:transition spd="slow" advTm="2815">
    <p:push dir="u"/>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0" y="0"/>
            <a:ext cx="9144000" cy="45719"/>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p:nvSpPr>
        <p:spPr>
          <a:xfrm>
            <a:off x="792480" y="1120775"/>
            <a:ext cx="5731510" cy="1939290"/>
          </a:xfrm>
          <a:prstGeom prst="rect">
            <a:avLst/>
          </a:prstGeom>
          <a:noFill/>
        </p:spPr>
        <p:txBody>
          <a:bodyPr wrap="none" rtlCol="0">
            <a:spAutoFit/>
          </a:bodyPr>
          <a:p>
            <a:pPr algn="l"/>
            <a:r>
              <a:rPr lang="zh-CN" altLang="en-US">
                <a:latin typeface="微软雅黑" panose="020B0503020204020204" pitchFamily="34" charset="-122"/>
                <a:ea typeface="微软雅黑" panose="020B0503020204020204" pitchFamily="34" charset="-122"/>
              </a:rPr>
              <a:t>事件 基本概念</a:t>
            </a:r>
            <a:endParaRPr lang="zh-CN" altLang="en-US">
              <a:latin typeface="微软雅黑" panose="020B0503020204020204" pitchFamily="34" charset="-122"/>
              <a:ea typeface="微软雅黑" panose="020B0503020204020204" pitchFamily="34" charset="-122"/>
            </a:endParaRPr>
          </a:p>
          <a:p>
            <a:pPr algn="l"/>
            <a:endParaRPr lang="zh-CN" altLang="en-US">
              <a:latin typeface="微软雅黑" panose="020B0503020204020204" pitchFamily="34" charset="-122"/>
              <a:ea typeface="微软雅黑" panose="020B0503020204020204" pitchFamily="34" charset="-122"/>
            </a:endParaRPr>
          </a:p>
          <a:p>
            <a:pPr algn="l"/>
            <a:r>
              <a:rPr lang="zh-CN" altLang="en-US" sz="1400">
                <a:latin typeface="微软雅黑" panose="020B0503020204020204" pitchFamily="34" charset="-122"/>
                <a:ea typeface="微软雅黑" panose="020B0503020204020204" pitchFamily="34" charset="-122"/>
              </a:rPr>
              <a:t>状态</a:t>
            </a:r>
            <a:r>
              <a:rPr lang="en-US" altLang="zh-CN" sz="1400">
                <a:latin typeface="微软雅黑" panose="020B0503020204020204" pitchFamily="34" charset="-122"/>
                <a:ea typeface="微软雅黑" panose="020B0503020204020204" pitchFamily="34" charset="-122"/>
              </a:rPr>
              <a:t>(state)</a:t>
            </a:r>
            <a:r>
              <a:rPr lang="zh-CN" altLang="en-US" sz="1400">
                <a:latin typeface="微软雅黑" panose="020B0503020204020204" pitchFamily="34" charset="-122"/>
                <a:ea typeface="微软雅黑" panose="020B0503020204020204" pitchFamily="34" charset="-122"/>
              </a:rPr>
              <a:t> - 某个时间点的状态（UDP是无状态的）</a:t>
            </a:r>
            <a:endParaRPr lang="zh-CN" altLang="en-US" sz="1400">
              <a:latin typeface="微软雅黑" panose="020B0503020204020204" pitchFamily="34" charset="-122"/>
              <a:ea typeface="微软雅黑" panose="020B0503020204020204" pitchFamily="34" charset="-122"/>
            </a:endParaRPr>
          </a:p>
          <a:p>
            <a:pPr algn="l"/>
            <a:r>
              <a:rPr lang="zh-CN" altLang="en-US" sz="1400">
                <a:latin typeface="微软雅黑" panose="020B0503020204020204" pitchFamily="34" charset="-122"/>
                <a:ea typeface="微软雅黑" panose="020B0503020204020204" pitchFamily="34" charset="-122"/>
              </a:rPr>
              <a:t>事件</a:t>
            </a:r>
            <a:r>
              <a:rPr lang="en-US" altLang="zh-CN" sz="1400">
                <a:latin typeface="微软雅黑" panose="020B0503020204020204" pitchFamily="34" charset="-122"/>
                <a:ea typeface="微软雅黑" panose="020B0503020204020204" pitchFamily="34" charset="-122"/>
              </a:rPr>
              <a:t>(event) </a:t>
            </a:r>
            <a:r>
              <a:rPr lang="zh-CN" altLang="en-US" sz="1400">
                <a:latin typeface="微软雅黑" panose="020B0503020204020204" pitchFamily="34" charset="-122"/>
                <a:ea typeface="微软雅黑" panose="020B0503020204020204" pitchFamily="34" charset="-122"/>
              </a:rPr>
              <a:t>- 状态的重大变化</a:t>
            </a:r>
            <a:endParaRPr lang="zh-CN" altLang="en-US" sz="1400">
              <a:latin typeface="微软雅黑" panose="020B0503020204020204" pitchFamily="34" charset="-122"/>
              <a:ea typeface="微软雅黑" panose="020B0503020204020204" pitchFamily="34" charset="-122"/>
            </a:endParaRPr>
          </a:p>
          <a:p>
            <a:pPr algn="l"/>
            <a:r>
              <a:rPr lang="zh-CN" altLang="en-US" sz="1400">
                <a:latin typeface="微软雅黑" panose="020B0503020204020204" pitchFamily="34" charset="-122"/>
                <a:ea typeface="微软雅黑" panose="020B0503020204020204" pitchFamily="34" charset="-122"/>
              </a:rPr>
              <a:t>处理程序</a:t>
            </a:r>
            <a:r>
              <a:rPr lang="en-US" altLang="zh-CN" sz="1400">
                <a:latin typeface="微软雅黑" panose="020B0503020204020204" pitchFamily="34" charset="-122"/>
                <a:ea typeface="微软雅黑" panose="020B0503020204020204" pitchFamily="34" charset="-122"/>
              </a:rPr>
              <a:t>(handler)</a:t>
            </a:r>
            <a:r>
              <a:rPr lang="zh-CN" altLang="en-US" sz="1400">
                <a:latin typeface="微软雅黑" panose="020B0503020204020204" pitchFamily="34" charset="-122"/>
                <a:ea typeface="微软雅黑" panose="020B0503020204020204" pitchFamily="34" charset="-122"/>
              </a:rPr>
              <a:t> - 作用于事件的函数</a:t>
            </a:r>
            <a:endParaRPr lang="zh-CN" altLang="en-US" sz="1400">
              <a:latin typeface="微软雅黑" panose="020B0503020204020204" pitchFamily="34" charset="-122"/>
              <a:ea typeface="微软雅黑" panose="020B0503020204020204" pitchFamily="34" charset="-122"/>
            </a:endParaRPr>
          </a:p>
          <a:p>
            <a:pPr algn="l"/>
            <a:endParaRPr lang="zh-CN" altLang="en-US" sz="1400">
              <a:latin typeface="微软雅黑" panose="020B0503020204020204" pitchFamily="34" charset="-122"/>
              <a:ea typeface="微软雅黑" panose="020B0503020204020204" pitchFamily="34" charset="-122"/>
            </a:endParaRPr>
          </a:p>
          <a:p>
            <a:pPr algn="l"/>
            <a:r>
              <a:rPr lang="zh-CN" altLang="en-US" sz="1400">
                <a:latin typeface="微软雅黑" panose="020B0503020204020204" pitchFamily="34" charset="-122"/>
                <a:ea typeface="微软雅黑" panose="020B0503020204020204" pitchFamily="34" charset="-122"/>
              </a:rPr>
              <a:t>事件驱动编程</a:t>
            </a:r>
            <a:r>
              <a:rPr lang="en-US" altLang="zh-CN" sz="1400">
                <a:latin typeface="微软雅黑" panose="020B0503020204020204" pitchFamily="34" charset="-122"/>
                <a:ea typeface="微软雅黑" panose="020B0503020204020204" pitchFamily="34" charset="-122"/>
              </a:rPr>
              <a:t>( event-driven programming )</a:t>
            </a:r>
            <a:r>
              <a:rPr lang="zh-CN" altLang="en-US" sz="1400">
                <a:latin typeface="微软雅黑" panose="020B0503020204020204" pitchFamily="34" charset="-122"/>
                <a:ea typeface="微软雅黑" panose="020B0503020204020204" pitchFamily="34" charset="-122"/>
              </a:rPr>
              <a:t> - 程序控制流由事件确定</a:t>
            </a:r>
            <a:endParaRPr lang="zh-CN" altLang="en-US" sz="1400">
              <a:latin typeface="微软雅黑" panose="020B0503020204020204" pitchFamily="34" charset="-122"/>
              <a:ea typeface="微软雅黑" panose="020B0503020204020204" pitchFamily="34" charset="-122"/>
            </a:endParaRPr>
          </a:p>
          <a:p>
            <a:endParaRPr lang="zh-CN" altLang="en-US" sz="1400">
              <a:latin typeface="微软雅黑" panose="020B0503020204020204" pitchFamily="34" charset="-122"/>
              <a:ea typeface="微软雅黑" panose="020B0503020204020204" pitchFamily="34" charset="-122"/>
            </a:endParaRPr>
          </a:p>
        </p:txBody>
      </p:sp>
    </p:spTree>
  </p:cSld>
  <p:clrMapOvr>
    <a:masterClrMapping/>
  </p:clrMapOvr>
  <p:transition spd="slow" advTm="2815">
    <p:push dir="u"/>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98" name="Shape 298"/>
          <p:cNvSpPr txBox="1"/>
          <p:nvPr/>
        </p:nvSpPr>
        <p:spPr>
          <a:xfrm>
            <a:off x="312365" y="2122727"/>
            <a:ext cx="2038499" cy="1001399"/>
          </a:xfrm>
          <a:prstGeom prst="rect">
            <a:avLst/>
          </a:prstGeom>
          <a:noFill/>
          <a:ln>
            <a:noFill/>
          </a:ln>
        </p:spPr>
        <p:txBody>
          <a:bodyPr lIns="91425" tIns="45700" rIns="91425" bIns="45700" anchor="t" anchorCtr="0">
            <a:noAutofit/>
          </a:bodyPr>
          <a:p>
            <a:pPr marL="0" marR="0" lvl="0" indent="0" algn="ctr" rtl="0">
              <a:spcBef>
                <a:spcPts val="0"/>
              </a:spcBef>
              <a:buSzPct val="25000"/>
              <a:buNone/>
            </a:pPr>
            <a:r>
              <a:rPr lang="en-US" sz="2800">
                <a:solidFill>
                  <a:schemeClr val="tx1"/>
                </a:solidFill>
                <a:latin typeface="Calibri" panose="020F0502020204030204"/>
                <a:ea typeface="Calibri" panose="020F0502020204030204"/>
                <a:cs typeface="Calibri" panose="020F0502020204030204"/>
                <a:sym typeface="Calibri" panose="020F0502020204030204"/>
              </a:rPr>
              <a:t>Using </a:t>
            </a:r>
            <a:endParaRPr lang="en-US" sz="2800">
              <a:solidFill>
                <a:schemeClr val="tx1"/>
              </a:solidFill>
              <a:latin typeface="Calibri" panose="020F0502020204030204"/>
              <a:ea typeface="Calibri" panose="020F0502020204030204"/>
              <a:cs typeface="Calibri" panose="020F0502020204030204"/>
              <a:sym typeface="Calibri" panose="020F0502020204030204"/>
            </a:endParaRPr>
          </a:p>
          <a:p>
            <a:pPr marL="0" marR="0" lvl="0" indent="0" algn="ctr" rtl="0">
              <a:spcBef>
                <a:spcPts val="0"/>
              </a:spcBef>
              <a:buSzPct val="25000"/>
              <a:buNone/>
            </a:pPr>
            <a:r>
              <a:rPr lang="en-US" sz="2800">
                <a:solidFill>
                  <a:schemeClr val="tx1"/>
                </a:solidFill>
                <a:latin typeface="Calibri" panose="020F0502020204030204"/>
                <a:ea typeface="Calibri" panose="020F0502020204030204"/>
                <a:cs typeface="Calibri" panose="020F0502020204030204"/>
                <a:sym typeface="Calibri" panose="020F0502020204030204"/>
              </a:rPr>
              <a:t>a mouse</a:t>
            </a:r>
            <a:r>
              <a:rPr lang="en-US" sz="2800">
                <a:solidFill>
                  <a:schemeClr val="lt1"/>
                </a:solidFill>
                <a:latin typeface="Calibri" panose="020F0502020204030204"/>
                <a:ea typeface="Calibri" panose="020F0502020204030204"/>
                <a:cs typeface="Calibri" panose="020F0502020204030204"/>
                <a:sym typeface="Calibri" panose="020F0502020204030204"/>
              </a:rPr>
              <a:t> </a:t>
            </a:r>
            <a:endParaRPr lang="en-US" sz="2800">
              <a:solidFill>
                <a:schemeClr val="lt1"/>
              </a:solidFill>
              <a:latin typeface="Calibri" panose="020F0502020204030204"/>
              <a:ea typeface="Calibri" panose="020F0502020204030204"/>
              <a:cs typeface="Calibri" panose="020F0502020204030204"/>
              <a:sym typeface="Calibri" panose="020F0502020204030204"/>
            </a:endParaRPr>
          </a:p>
        </p:txBody>
      </p:sp>
      <p:cxnSp>
        <p:nvCxnSpPr>
          <p:cNvPr id="302" name="Shape 302"/>
          <p:cNvCxnSpPr/>
          <p:nvPr/>
        </p:nvCxnSpPr>
        <p:spPr>
          <a:xfrm rot="10800000">
            <a:off x="2351084" y="2192889"/>
            <a:ext cx="653699" cy="0"/>
          </a:xfrm>
          <a:prstGeom prst="straightConnector1">
            <a:avLst/>
          </a:prstGeom>
          <a:noFill/>
          <a:ln w="25400" cap="flat" cmpd="sng">
            <a:solidFill>
              <a:srgbClr val="252434"/>
            </a:solidFill>
            <a:prstDash val="solid"/>
            <a:round/>
            <a:headEnd type="triangle" w="lg" len="lg"/>
            <a:tailEnd type="none" w="med" len="med"/>
          </a:ln>
        </p:spPr>
      </p:cxnSp>
      <p:cxnSp>
        <p:nvCxnSpPr>
          <p:cNvPr id="2" name="Shape 302"/>
          <p:cNvCxnSpPr/>
          <p:nvPr/>
        </p:nvCxnSpPr>
        <p:spPr>
          <a:xfrm rot="10800000">
            <a:off x="2351084" y="2491339"/>
            <a:ext cx="653699" cy="0"/>
          </a:xfrm>
          <a:prstGeom prst="straightConnector1">
            <a:avLst/>
          </a:prstGeom>
          <a:noFill/>
          <a:ln w="25400" cap="flat" cmpd="sng">
            <a:solidFill>
              <a:srgbClr val="252434"/>
            </a:solidFill>
            <a:prstDash val="solid"/>
            <a:round/>
            <a:headEnd type="triangle" w="lg" len="lg"/>
            <a:tailEnd type="none" w="med" len="med"/>
          </a:ln>
        </p:spPr>
      </p:cxnSp>
      <p:cxnSp>
        <p:nvCxnSpPr>
          <p:cNvPr id="3" name="Shape 302"/>
          <p:cNvCxnSpPr/>
          <p:nvPr/>
        </p:nvCxnSpPr>
        <p:spPr>
          <a:xfrm rot="10800000">
            <a:off x="2351084" y="3139674"/>
            <a:ext cx="653699" cy="0"/>
          </a:xfrm>
          <a:prstGeom prst="straightConnector1">
            <a:avLst/>
          </a:prstGeom>
          <a:noFill/>
          <a:ln w="25400" cap="flat" cmpd="sng">
            <a:solidFill>
              <a:srgbClr val="252434"/>
            </a:solidFill>
            <a:prstDash val="solid"/>
            <a:round/>
            <a:headEnd type="triangle" w="lg" len="lg"/>
            <a:tailEnd type="none" w="med" len="med"/>
          </a:ln>
        </p:spPr>
      </p:cxnSp>
      <p:cxnSp>
        <p:nvCxnSpPr>
          <p:cNvPr id="4" name="Shape 302"/>
          <p:cNvCxnSpPr/>
          <p:nvPr/>
        </p:nvCxnSpPr>
        <p:spPr>
          <a:xfrm rot="10800000">
            <a:off x="2351084" y="2816459"/>
            <a:ext cx="653699" cy="0"/>
          </a:xfrm>
          <a:prstGeom prst="straightConnector1">
            <a:avLst/>
          </a:prstGeom>
          <a:noFill/>
          <a:ln w="25400" cap="flat" cmpd="sng">
            <a:solidFill>
              <a:srgbClr val="252434"/>
            </a:solidFill>
            <a:prstDash val="solid"/>
            <a:round/>
            <a:headEnd type="triangle" w="lg" len="lg"/>
            <a:tailEnd type="none" w="med" len="med"/>
          </a:ln>
        </p:spPr>
      </p:cxnSp>
      <p:sp>
        <p:nvSpPr>
          <p:cNvPr id="318" name="Shape 318"/>
          <p:cNvSpPr/>
          <p:nvPr/>
        </p:nvSpPr>
        <p:spPr>
          <a:xfrm rot="-9795068">
            <a:off x="3630956" y="1131908"/>
            <a:ext cx="796384" cy="491537"/>
          </a:xfrm>
          <a:prstGeom prst="arc">
            <a:avLst>
              <a:gd name="adj1" fmla="val 16200000"/>
              <a:gd name="adj2" fmla="val 13040801"/>
            </a:avLst>
          </a:prstGeom>
          <a:noFill/>
          <a:ln w="25400" cap="flat" cmpd="sng">
            <a:solidFill>
              <a:srgbClr val="252434"/>
            </a:solidFill>
            <a:prstDash val="solid"/>
            <a:round/>
            <a:headEnd type="triangle" w="lg" len="lg"/>
            <a:tailEnd type="none" w="med" len="med"/>
          </a:ln>
        </p:spPr>
        <p:txBody>
          <a:bodyPr lIns="91425" tIns="91425" rIns="91425" bIns="91425" anchor="ctr" anchorCtr="0">
            <a:noAutofit/>
          </a:bodyPr>
          <a:p>
            <a:pPr marL="0" marR="0" lvl="0" indent="0" algn="l" rtl="0">
              <a:lnSpc>
                <a:spcPct val="100000"/>
              </a:lnSpc>
              <a:spcBef>
                <a:spcPts val="0"/>
              </a:spcBef>
              <a:spcAft>
                <a:spcPts val="0"/>
              </a:spcAft>
              <a:buNone/>
            </a:pPr>
          </a:p>
        </p:txBody>
      </p:sp>
      <p:grpSp>
        <p:nvGrpSpPr>
          <p:cNvPr id="299" name="Shape 299"/>
          <p:cNvGrpSpPr/>
          <p:nvPr/>
        </p:nvGrpSpPr>
        <p:grpSpPr>
          <a:xfrm>
            <a:off x="3204689" y="1896745"/>
            <a:ext cx="1894361" cy="1780540"/>
            <a:chOff x="2657261" y="4219201"/>
            <a:chExt cx="2101674" cy="731099"/>
          </a:xfrm>
        </p:grpSpPr>
        <p:sp>
          <p:nvSpPr>
            <p:cNvPr id="300" name="Shape 300"/>
            <p:cNvSpPr/>
            <p:nvPr/>
          </p:nvSpPr>
          <p:spPr>
            <a:xfrm>
              <a:off x="2657435" y="4219201"/>
              <a:ext cx="2101500" cy="731099"/>
            </a:xfrm>
            <a:prstGeom prst="roundRect">
              <a:avLst>
                <a:gd name="adj" fmla="val 16667"/>
              </a:avLst>
            </a:prstGeom>
            <a:noFill/>
            <a:ln w="9525" cap="flat" cmpd="sng">
              <a:solidFill>
                <a:schemeClr val="tx1"/>
              </a:solidFill>
              <a:prstDash val="solid"/>
              <a:round/>
              <a:headEnd type="none" w="med" len="med"/>
              <a:tailEnd type="none" w="med" len="med"/>
            </a:ln>
          </p:spPr>
          <p:txBody>
            <a:bodyPr lIns="91425" tIns="45700" rIns="91425" bIns="45700" anchor="ctr" anchorCtr="0">
              <a:noAutofit/>
            </a:bodyPr>
            <a:p>
              <a:pPr marL="0" marR="0" lvl="0" indent="0" algn="ctr" rtl="0">
                <a:spcBef>
                  <a:spcPts val="0"/>
                </a:spcBef>
                <a:buNone/>
              </a:pPr>
              <a:endParaRPr sz="1800" b="0" i="0" u="none" strike="noStrike" cap="none">
                <a:latin typeface="Calibri" panose="020F0502020204030204"/>
                <a:ea typeface="Calibri" panose="020F0502020204030204"/>
                <a:cs typeface="Calibri" panose="020F0502020204030204"/>
                <a:sym typeface="Calibri" panose="020F0502020204030204"/>
              </a:endParaRPr>
            </a:p>
          </p:txBody>
        </p:sp>
        <p:sp>
          <p:nvSpPr>
            <p:cNvPr id="301" name="Shape 301"/>
            <p:cNvSpPr txBox="1"/>
            <p:nvPr/>
          </p:nvSpPr>
          <p:spPr>
            <a:xfrm>
              <a:off x="2657261" y="4340703"/>
              <a:ext cx="2038801" cy="561622"/>
            </a:xfrm>
            <a:prstGeom prst="rect">
              <a:avLst/>
            </a:prstGeom>
            <a:noFill/>
            <a:ln>
              <a:noFill/>
            </a:ln>
          </p:spPr>
          <p:txBody>
            <a:bodyPr lIns="91425" tIns="45700" rIns="91425" bIns="45700" anchor="t" anchorCtr="0">
              <a:noAutofit/>
            </a:bodyPr>
            <a:p>
              <a:pPr marL="0" marR="0" lvl="0" indent="0" algn="ctr" rtl="0">
                <a:spcBef>
                  <a:spcPts val="0"/>
                </a:spcBef>
                <a:buNone/>
              </a:pPr>
            </a:p>
            <a:p>
              <a:pPr marL="0" marR="0" lvl="0" indent="0" algn="ctr" rtl="0">
                <a:spcBef>
                  <a:spcPts val="0"/>
                </a:spcBef>
                <a:buSzPct val="25000"/>
                <a:buNone/>
              </a:pPr>
              <a:r>
                <a:rPr lang="en-US" sz="2800">
                  <a:solidFill>
                    <a:schemeClr val="tx1"/>
                  </a:solidFill>
                  <a:latin typeface="Calibri" panose="020F0502020204030204"/>
                  <a:ea typeface="Calibri" panose="020F0502020204030204"/>
                  <a:cs typeface="Calibri" panose="020F0502020204030204"/>
                  <a:sym typeface="Calibri" panose="020F0502020204030204"/>
                </a:rPr>
                <a:t>Chrome</a:t>
              </a:r>
              <a:br>
                <a:rPr lang="en-US" sz="2800">
                  <a:solidFill>
                    <a:schemeClr val="lt1"/>
                  </a:solidFill>
                  <a:latin typeface="Calibri" panose="020F0502020204030204"/>
                  <a:ea typeface="Calibri" panose="020F0502020204030204"/>
                  <a:cs typeface="Calibri" panose="020F0502020204030204"/>
                  <a:sym typeface="Calibri" panose="020F0502020204030204"/>
                </a:rPr>
              </a:br>
              <a:endParaRPr lang="en-US" sz="2800">
                <a:solidFill>
                  <a:schemeClr val="lt1"/>
                </a:solidFill>
                <a:latin typeface="Calibri" panose="020F0502020204030204"/>
                <a:ea typeface="Calibri" panose="020F0502020204030204"/>
                <a:cs typeface="Calibri" panose="020F0502020204030204"/>
                <a:sym typeface="Calibri" panose="020F0502020204030204"/>
              </a:endParaRPr>
            </a:p>
          </p:txBody>
        </p:sp>
      </p:grpSp>
      <p:cxnSp>
        <p:nvCxnSpPr>
          <p:cNvPr id="317" name="Shape 317"/>
          <p:cNvCxnSpPr/>
          <p:nvPr/>
        </p:nvCxnSpPr>
        <p:spPr>
          <a:xfrm rot="9949026">
            <a:off x="5235704" y="2043103"/>
            <a:ext cx="653829" cy="0"/>
          </a:xfrm>
          <a:prstGeom prst="straightConnector1">
            <a:avLst/>
          </a:prstGeom>
          <a:noFill/>
          <a:ln w="25400" cap="flat" cmpd="sng">
            <a:solidFill>
              <a:schemeClr val="tx1"/>
            </a:solidFill>
            <a:prstDash val="solid"/>
            <a:round/>
            <a:headEnd type="triangle" w="lg" len="lg"/>
            <a:tailEnd type="none" w="med" len="med"/>
          </a:ln>
        </p:spPr>
      </p:cxnSp>
      <p:cxnSp>
        <p:nvCxnSpPr>
          <p:cNvPr id="313" name="Shape 313"/>
          <p:cNvCxnSpPr/>
          <p:nvPr/>
        </p:nvCxnSpPr>
        <p:spPr>
          <a:xfrm rot="10800000">
            <a:off x="5245610" y="2727255"/>
            <a:ext cx="653699" cy="0"/>
          </a:xfrm>
          <a:prstGeom prst="straightConnector1">
            <a:avLst/>
          </a:prstGeom>
          <a:noFill/>
          <a:ln w="25400" cap="flat" cmpd="sng">
            <a:solidFill>
              <a:schemeClr val="tx1"/>
            </a:solidFill>
            <a:prstDash val="solid"/>
            <a:round/>
            <a:headEnd type="triangle" w="lg" len="lg"/>
            <a:tailEnd type="none" w="med" len="med"/>
          </a:ln>
        </p:spPr>
      </p:cxnSp>
      <p:cxnSp>
        <p:nvCxnSpPr>
          <p:cNvPr id="312" name="Shape 312"/>
          <p:cNvCxnSpPr/>
          <p:nvPr/>
        </p:nvCxnSpPr>
        <p:spPr>
          <a:xfrm rot="-9949026">
            <a:off x="5235711" y="3411360"/>
            <a:ext cx="653829" cy="0"/>
          </a:xfrm>
          <a:prstGeom prst="straightConnector1">
            <a:avLst/>
          </a:prstGeom>
          <a:noFill/>
          <a:ln w="25400" cap="flat" cmpd="sng">
            <a:solidFill>
              <a:schemeClr val="tx1"/>
            </a:solidFill>
            <a:prstDash val="solid"/>
            <a:round/>
            <a:headEnd type="triangle" w="lg" len="lg"/>
            <a:tailEnd type="none" w="med" len="med"/>
          </a:ln>
        </p:spPr>
      </p:cxnSp>
      <p:grpSp>
        <p:nvGrpSpPr>
          <p:cNvPr id="314" name="Shape 314"/>
          <p:cNvGrpSpPr/>
          <p:nvPr/>
        </p:nvGrpSpPr>
        <p:grpSpPr>
          <a:xfrm>
            <a:off x="6070218" y="1524635"/>
            <a:ext cx="2310130" cy="520065"/>
            <a:chOff x="2609541" y="4219201"/>
            <a:chExt cx="3287390" cy="731099"/>
          </a:xfrm>
        </p:grpSpPr>
        <p:sp>
          <p:nvSpPr>
            <p:cNvPr id="315" name="Shape 315"/>
            <p:cNvSpPr/>
            <p:nvPr/>
          </p:nvSpPr>
          <p:spPr>
            <a:xfrm>
              <a:off x="2657433" y="4219201"/>
              <a:ext cx="3229200" cy="731099"/>
            </a:xfrm>
            <a:prstGeom prst="roundRect">
              <a:avLst>
                <a:gd name="adj" fmla="val 16667"/>
              </a:avLst>
            </a:prstGeom>
            <a:noFill/>
            <a:ln w="9525" cap="flat" cmpd="sng">
              <a:solidFill>
                <a:srgbClr val="101010"/>
              </a:solidFill>
              <a:prstDash val="solid"/>
              <a:round/>
              <a:headEnd type="none" w="med" len="med"/>
              <a:tailEnd type="none" w="med" len="med"/>
            </a:ln>
          </p:spPr>
          <p:txBody>
            <a:bodyPr lIns="91425" tIns="45700" rIns="91425" bIns="45700" anchor="ctr" anchorCtr="0">
              <a:noAutofit/>
            </a:bodyPr>
            <a:p>
              <a:pPr marL="0" marR="0" lvl="0" indent="0" algn="ctr" rtl="0">
                <a:spcBef>
                  <a:spcPts val="0"/>
                </a:spcBef>
                <a:buNone/>
              </a:pPr>
              <a:endParaRPr sz="1800" b="0" i="0" u="none" strike="noStrike" cap="none">
                <a:latin typeface="Calibri" panose="020F0502020204030204"/>
                <a:ea typeface="Calibri" panose="020F0502020204030204"/>
                <a:cs typeface="Calibri" panose="020F0502020204030204"/>
                <a:sym typeface="Calibri" panose="020F0502020204030204"/>
              </a:endParaRPr>
            </a:p>
          </p:txBody>
        </p:sp>
        <p:sp>
          <p:nvSpPr>
            <p:cNvPr id="316" name="Shape 316"/>
            <p:cNvSpPr txBox="1"/>
            <p:nvPr/>
          </p:nvSpPr>
          <p:spPr>
            <a:xfrm>
              <a:off x="2609541" y="4310254"/>
              <a:ext cx="3287390" cy="445444"/>
            </a:xfrm>
            <a:prstGeom prst="rect">
              <a:avLst/>
            </a:prstGeom>
            <a:noFill/>
            <a:ln>
              <a:noFill/>
            </a:ln>
          </p:spPr>
          <p:txBody>
            <a:bodyPr lIns="91425" tIns="45700" rIns="91425" bIns="45700" anchor="t" anchorCtr="0">
              <a:noAutofit/>
            </a:bodyPr>
            <a:p>
              <a:pPr marL="0" marR="0" lvl="0" indent="0" algn="ctr" rtl="0">
                <a:spcBef>
                  <a:spcPts val="0"/>
                </a:spcBef>
                <a:buSzPct val="25000"/>
                <a:buNone/>
              </a:pPr>
              <a:r>
                <a:rPr lang="en-US" sz="2800">
                  <a:solidFill>
                    <a:schemeClr val="tx1"/>
                  </a:solidFill>
                  <a:latin typeface="Calibri" panose="020F0502020204030204"/>
                  <a:ea typeface="Calibri" panose="020F0502020204030204"/>
                  <a:cs typeface="Calibri" panose="020F0502020204030204"/>
                  <a:sym typeface="Calibri" panose="020F0502020204030204"/>
                </a:rPr>
                <a:t>onMouseClick</a:t>
              </a:r>
              <a:endParaRPr lang="en-US" sz="2800">
                <a:solidFill>
                  <a:schemeClr val="tx1"/>
                </a:solidFill>
                <a:latin typeface="Calibri" panose="020F0502020204030204"/>
                <a:ea typeface="Calibri" panose="020F0502020204030204"/>
                <a:cs typeface="Calibri" panose="020F0502020204030204"/>
                <a:sym typeface="Calibri" panose="020F0502020204030204"/>
              </a:endParaRPr>
            </a:p>
          </p:txBody>
        </p:sp>
      </p:grpSp>
      <p:grpSp>
        <p:nvGrpSpPr>
          <p:cNvPr id="306" name="Shape 306"/>
          <p:cNvGrpSpPr/>
          <p:nvPr/>
        </p:nvGrpSpPr>
        <p:grpSpPr>
          <a:xfrm>
            <a:off x="6118225" y="2486025"/>
            <a:ext cx="2395855" cy="490855"/>
            <a:chOff x="2657454" y="4219210"/>
            <a:chExt cx="3266699" cy="731099"/>
          </a:xfrm>
        </p:grpSpPr>
        <p:sp>
          <p:nvSpPr>
            <p:cNvPr id="307" name="Shape 307"/>
            <p:cNvSpPr/>
            <p:nvPr/>
          </p:nvSpPr>
          <p:spPr>
            <a:xfrm>
              <a:off x="2657454" y="4219210"/>
              <a:ext cx="3266699" cy="731099"/>
            </a:xfrm>
            <a:prstGeom prst="roundRect">
              <a:avLst>
                <a:gd name="adj" fmla="val 16667"/>
              </a:avLst>
            </a:prstGeom>
            <a:noFill/>
            <a:ln w="9525" cap="flat" cmpd="sng">
              <a:solidFill>
                <a:srgbClr val="252434"/>
              </a:solidFill>
              <a:prstDash val="solid"/>
              <a:round/>
              <a:headEnd type="none" w="med" len="med"/>
              <a:tailEnd type="none" w="med" len="med"/>
            </a:ln>
          </p:spPr>
          <p:txBody>
            <a:bodyPr lIns="91425" tIns="45700" rIns="91425" bIns="45700" anchor="ctr" anchorCtr="0">
              <a:noAutofit/>
            </a:bodyPr>
            <a:p>
              <a:pPr marL="0" marR="0" lvl="0" indent="0" algn="ctr" rtl="0">
                <a:spcBef>
                  <a:spcPts val="0"/>
                </a:spcBef>
                <a:buNone/>
              </a:pPr>
              <a:endParaRPr sz="1800" b="0" i="0" u="none" strike="noStrike" cap="none">
                <a:latin typeface="Calibri" panose="020F0502020204030204"/>
                <a:ea typeface="Calibri" panose="020F0502020204030204"/>
                <a:cs typeface="Calibri" panose="020F0502020204030204"/>
                <a:sym typeface="Calibri" panose="020F0502020204030204"/>
              </a:endParaRPr>
            </a:p>
          </p:txBody>
        </p:sp>
        <p:sp>
          <p:nvSpPr>
            <p:cNvPr id="308" name="Shape 308"/>
            <p:cNvSpPr txBox="1"/>
            <p:nvPr/>
          </p:nvSpPr>
          <p:spPr>
            <a:xfrm>
              <a:off x="2729499" y="4226776"/>
              <a:ext cx="3083147" cy="639357"/>
            </a:xfrm>
            <a:prstGeom prst="rect">
              <a:avLst/>
            </a:prstGeom>
            <a:noFill/>
            <a:ln>
              <a:noFill/>
            </a:ln>
          </p:spPr>
          <p:txBody>
            <a:bodyPr lIns="91425" tIns="45700" rIns="91425" bIns="45700" anchor="t" anchorCtr="0">
              <a:noAutofit/>
            </a:bodyPr>
            <a:p>
              <a:pPr marL="0" marR="0" lvl="0" indent="0" algn="ctr" rtl="0">
                <a:spcBef>
                  <a:spcPts val="0"/>
                </a:spcBef>
                <a:buSzPct val="25000"/>
                <a:buNone/>
              </a:pPr>
              <a:r>
                <a:rPr lang="en-US" sz="2800">
                  <a:solidFill>
                    <a:schemeClr val="tx1"/>
                  </a:solidFill>
                  <a:latin typeface="Calibri" panose="020F0502020204030204"/>
                  <a:ea typeface="Calibri" panose="020F0502020204030204"/>
                  <a:cs typeface="Calibri" panose="020F0502020204030204"/>
                  <a:sym typeface="Calibri" panose="020F0502020204030204"/>
                </a:rPr>
                <a:t>onMouseOver</a:t>
              </a:r>
              <a:endParaRPr lang="en-US" sz="2800">
                <a:solidFill>
                  <a:schemeClr val="tx1"/>
                </a:solidFill>
                <a:latin typeface="Calibri" panose="020F0502020204030204"/>
                <a:ea typeface="Calibri" panose="020F0502020204030204"/>
                <a:cs typeface="Calibri" panose="020F0502020204030204"/>
                <a:sym typeface="Calibri" panose="020F0502020204030204"/>
              </a:endParaRPr>
            </a:p>
          </p:txBody>
        </p:sp>
      </p:grpSp>
      <p:grpSp>
        <p:nvGrpSpPr>
          <p:cNvPr id="309" name="Shape 309"/>
          <p:cNvGrpSpPr/>
          <p:nvPr/>
        </p:nvGrpSpPr>
        <p:grpSpPr>
          <a:xfrm>
            <a:off x="6103760" y="3412490"/>
            <a:ext cx="2414765" cy="499110"/>
            <a:chOff x="2637547" y="4219203"/>
            <a:chExt cx="3286577" cy="731099"/>
          </a:xfrm>
        </p:grpSpPr>
        <p:sp>
          <p:nvSpPr>
            <p:cNvPr id="310" name="Shape 310"/>
            <p:cNvSpPr/>
            <p:nvPr/>
          </p:nvSpPr>
          <p:spPr>
            <a:xfrm>
              <a:off x="2657425" y="4219203"/>
              <a:ext cx="3266699" cy="731099"/>
            </a:xfrm>
            <a:prstGeom prst="roundRect">
              <a:avLst>
                <a:gd name="adj" fmla="val 16667"/>
              </a:avLst>
            </a:prstGeom>
            <a:noFill/>
            <a:ln w="9525" cap="flat" cmpd="sng">
              <a:solidFill>
                <a:srgbClr val="252434"/>
              </a:solidFill>
              <a:prstDash val="solid"/>
              <a:round/>
              <a:headEnd type="none" w="med" len="med"/>
              <a:tailEnd type="none" w="med" len="med"/>
            </a:ln>
          </p:spPr>
          <p:txBody>
            <a:bodyPr lIns="91425" tIns="45700" rIns="91425" bIns="45700" anchor="ctr" anchorCtr="0">
              <a:noAutofit/>
            </a:bodyPr>
            <a:p>
              <a:pPr marL="0" marR="0" lvl="0" indent="0" algn="ctr" rtl="0">
                <a:spcBef>
                  <a:spcPts val="0"/>
                </a:spcBef>
                <a:buNone/>
              </a:pPr>
              <a:endParaRPr sz="1800" b="0" i="0" u="none" strike="noStrike" cap="none">
                <a:latin typeface="Calibri" panose="020F0502020204030204"/>
                <a:ea typeface="Calibri" panose="020F0502020204030204"/>
                <a:cs typeface="Calibri" panose="020F0502020204030204"/>
                <a:sym typeface="Calibri" panose="020F0502020204030204"/>
              </a:endParaRPr>
            </a:p>
          </p:txBody>
        </p:sp>
        <p:sp>
          <p:nvSpPr>
            <p:cNvPr id="311" name="Shape 311"/>
            <p:cNvSpPr txBox="1"/>
            <p:nvPr/>
          </p:nvSpPr>
          <p:spPr>
            <a:xfrm>
              <a:off x="2637547" y="4219203"/>
              <a:ext cx="3259976" cy="478098"/>
            </a:xfrm>
            <a:prstGeom prst="rect">
              <a:avLst/>
            </a:prstGeom>
            <a:noFill/>
            <a:ln>
              <a:noFill/>
            </a:ln>
          </p:spPr>
          <p:txBody>
            <a:bodyPr lIns="91425" tIns="45700" rIns="91425" bIns="45700" anchor="t" anchorCtr="0">
              <a:noAutofit/>
            </a:bodyPr>
            <a:p>
              <a:pPr marL="0" marR="0" lvl="0" indent="0" algn="ctr" rtl="0">
                <a:spcBef>
                  <a:spcPts val="0"/>
                </a:spcBef>
                <a:buSzPct val="25000"/>
                <a:buNone/>
              </a:pPr>
              <a:r>
                <a:rPr lang="en-US" sz="2800">
                  <a:solidFill>
                    <a:schemeClr val="tx1"/>
                  </a:solidFill>
                  <a:latin typeface="Calibri" panose="020F0502020204030204"/>
                  <a:ea typeface="Calibri" panose="020F0502020204030204"/>
                  <a:cs typeface="Calibri" panose="020F0502020204030204"/>
                  <a:sym typeface="Calibri" panose="020F0502020204030204"/>
                </a:rPr>
                <a:t>onMouseDown</a:t>
              </a:r>
              <a:endParaRPr lang="en-US" sz="2800">
                <a:solidFill>
                  <a:schemeClr val="tx1"/>
                </a:solidFill>
                <a:latin typeface="Calibri" panose="020F0502020204030204"/>
                <a:ea typeface="Calibri" panose="020F0502020204030204"/>
                <a:cs typeface="Calibri" panose="020F0502020204030204"/>
                <a:sym typeface="Calibri" panose="020F0502020204030204"/>
              </a:endParaRPr>
            </a:p>
          </p:txBody>
        </p:sp>
      </p:grpSp>
      <p:sp>
        <p:nvSpPr>
          <p:cNvPr id="5" name="文本框 4"/>
          <p:cNvSpPr txBox="1"/>
          <p:nvPr/>
        </p:nvSpPr>
        <p:spPr>
          <a:xfrm>
            <a:off x="687070" y="1027430"/>
            <a:ext cx="1981835" cy="642620"/>
          </a:xfrm>
          <a:prstGeom prst="rect">
            <a:avLst/>
          </a:prstGeom>
          <a:noFill/>
        </p:spPr>
        <p:txBody>
          <a:bodyPr wrap="none" rtlCol="0">
            <a:spAutoFit/>
          </a:bodyPr>
          <a:p>
            <a:pPr algn="l"/>
            <a:r>
              <a:rPr lang="en-US">
                <a:solidFill>
                  <a:schemeClr val="tx1"/>
                </a:solidFill>
                <a:latin typeface="Calibri" panose="020F0502020204030204"/>
                <a:ea typeface="Calibri" panose="020F0502020204030204"/>
                <a:cs typeface="Calibri" panose="020F0502020204030204"/>
                <a:sym typeface="Calibri" panose="020F0502020204030204"/>
              </a:rPr>
              <a:t>Example: Javascript</a:t>
            </a:r>
            <a:endParaRPr lang="en-US" b="0" i="0" u="none" strike="noStrike" cap="none">
              <a:solidFill>
                <a:schemeClr val="tx1"/>
              </a:solidFill>
              <a:latin typeface="Calibri" panose="020F0502020204030204"/>
              <a:ea typeface="Calibri" panose="020F0502020204030204"/>
              <a:cs typeface="Calibri" panose="020F0502020204030204"/>
              <a:sym typeface="Calibri" panose="020F0502020204030204"/>
            </a:endParaRPr>
          </a:p>
          <a:p>
            <a:endParaRPr lang="zh-CN" alt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795020" y="1006475"/>
            <a:ext cx="1530350" cy="368300"/>
          </a:xfrm>
          <a:prstGeom prst="rect">
            <a:avLst/>
          </a:prstGeom>
          <a:noFill/>
        </p:spPr>
        <p:txBody>
          <a:bodyPr wrap="none" rtlCol="0">
            <a:spAutoFit/>
          </a:bodyPr>
          <a:p>
            <a:pPr algn="l"/>
            <a:r>
              <a:rPr lang="en-US">
                <a:solidFill>
                  <a:schemeClr val="tx1"/>
                </a:solidFill>
                <a:latin typeface="Calibri" panose="020F0502020204030204"/>
                <a:ea typeface="Calibri" panose="020F0502020204030204"/>
                <a:cs typeface="Calibri" panose="020F0502020204030204"/>
                <a:sym typeface="Calibri" panose="020F0502020204030204"/>
              </a:rPr>
              <a:t>Example: NIDS</a:t>
            </a:r>
            <a:endParaRPr lang="en-US" altLang="en-US">
              <a:solidFill>
                <a:schemeClr val="tx1"/>
              </a:solidFill>
              <a:latin typeface="Calibri" panose="020F0502020204030204"/>
              <a:ea typeface="Calibri" panose="020F0502020204030204"/>
              <a:cs typeface="Calibri" panose="020F0502020204030204"/>
              <a:sym typeface="Calibri" panose="020F0502020204030204"/>
            </a:endParaRPr>
          </a:p>
        </p:txBody>
      </p:sp>
      <p:sp>
        <p:nvSpPr>
          <p:cNvPr id="350" name="Shape 350"/>
          <p:cNvSpPr txBox="1"/>
          <p:nvPr/>
        </p:nvSpPr>
        <p:spPr>
          <a:xfrm>
            <a:off x="422220" y="2076369"/>
            <a:ext cx="2038499" cy="1460700"/>
          </a:xfrm>
          <a:prstGeom prst="rect">
            <a:avLst/>
          </a:prstGeom>
          <a:noFill/>
          <a:ln>
            <a:noFill/>
          </a:ln>
        </p:spPr>
        <p:txBody>
          <a:bodyPr lIns="91425" tIns="45700" rIns="91425" bIns="45700" anchor="t" anchorCtr="0">
            <a:noAutofit/>
          </a:bodyPr>
          <a:p>
            <a:pPr marL="0" marR="0" lvl="0" indent="0" algn="ctr" rtl="0">
              <a:spcBef>
                <a:spcPts val="0"/>
              </a:spcBef>
              <a:buSzPct val="25000"/>
              <a:buNone/>
            </a:pPr>
            <a:r>
              <a:rPr lang="en-US" sz="2800">
                <a:solidFill>
                  <a:schemeClr val="tx1"/>
                </a:solidFill>
                <a:latin typeface="Calibri" panose="020F0502020204030204"/>
                <a:ea typeface="Calibri" panose="020F0502020204030204"/>
                <a:cs typeface="Calibri" panose="020F0502020204030204"/>
                <a:sym typeface="Calibri" panose="020F0502020204030204"/>
              </a:rPr>
              <a:t>Packets </a:t>
            </a:r>
            <a:endParaRPr lang="en-US" sz="2800">
              <a:solidFill>
                <a:schemeClr val="tx1"/>
              </a:solidFill>
              <a:latin typeface="Calibri" panose="020F0502020204030204"/>
              <a:ea typeface="Calibri" panose="020F0502020204030204"/>
              <a:cs typeface="Calibri" panose="020F0502020204030204"/>
              <a:sym typeface="Calibri" panose="020F0502020204030204"/>
            </a:endParaRPr>
          </a:p>
          <a:p>
            <a:pPr marL="0" marR="0" lvl="0" indent="0" algn="ctr" rtl="0">
              <a:spcBef>
                <a:spcPts val="0"/>
              </a:spcBef>
              <a:buSzPct val="25000"/>
              <a:buNone/>
            </a:pPr>
            <a:r>
              <a:rPr lang="en-US" sz="2800">
                <a:solidFill>
                  <a:schemeClr val="tx1"/>
                </a:solidFill>
                <a:latin typeface="Calibri" panose="020F0502020204030204"/>
                <a:ea typeface="Calibri" panose="020F0502020204030204"/>
                <a:cs typeface="Calibri" panose="020F0502020204030204"/>
                <a:sym typeface="Calibri" panose="020F0502020204030204"/>
              </a:rPr>
              <a:t>and </a:t>
            </a:r>
            <a:endParaRPr lang="en-US" sz="2800">
              <a:solidFill>
                <a:schemeClr val="tx1"/>
              </a:solidFill>
              <a:latin typeface="Calibri" panose="020F0502020204030204"/>
              <a:ea typeface="Calibri" panose="020F0502020204030204"/>
              <a:cs typeface="Calibri" panose="020F0502020204030204"/>
              <a:sym typeface="Calibri" panose="020F0502020204030204"/>
            </a:endParaRPr>
          </a:p>
          <a:p>
            <a:pPr marL="0" marR="0" lvl="0" indent="0" algn="ctr" rtl="0">
              <a:spcBef>
                <a:spcPts val="0"/>
              </a:spcBef>
              <a:buSzPct val="25000"/>
              <a:buNone/>
            </a:pPr>
            <a:r>
              <a:rPr lang="en-US" sz="2800">
                <a:solidFill>
                  <a:schemeClr val="tx1"/>
                </a:solidFill>
                <a:latin typeface="Calibri" panose="020F0502020204030204"/>
                <a:ea typeface="Calibri" panose="020F0502020204030204"/>
                <a:cs typeface="Calibri" panose="020F0502020204030204"/>
                <a:sym typeface="Calibri" panose="020F0502020204030204"/>
              </a:rPr>
              <a:t>streams</a:t>
            </a:r>
            <a:endParaRPr lang="en-US" sz="2800">
              <a:solidFill>
                <a:schemeClr val="tx1"/>
              </a:solidFill>
              <a:latin typeface="Calibri" panose="020F0502020204030204"/>
              <a:ea typeface="Calibri" panose="020F0502020204030204"/>
              <a:cs typeface="Calibri" panose="020F0502020204030204"/>
              <a:sym typeface="Calibri" panose="020F0502020204030204"/>
            </a:endParaRPr>
          </a:p>
        </p:txBody>
      </p:sp>
      <p:cxnSp>
        <p:nvCxnSpPr>
          <p:cNvPr id="354" name="Shape 354"/>
          <p:cNvCxnSpPr/>
          <p:nvPr/>
        </p:nvCxnSpPr>
        <p:spPr>
          <a:xfrm rot="10800000">
            <a:off x="2325684" y="2218924"/>
            <a:ext cx="653699" cy="0"/>
          </a:xfrm>
          <a:prstGeom prst="straightConnector1">
            <a:avLst/>
          </a:prstGeom>
          <a:noFill/>
          <a:ln w="25400" cap="flat" cmpd="sng">
            <a:solidFill>
              <a:srgbClr val="252434"/>
            </a:solidFill>
            <a:prstDash val="solid"/>
            <a:round/>
            <a:headEnd type="triangle" w="lg" len="lg"/>
            <a:tailEnd type="none" w="med" len="med"/>
          </a:ln>
        </p:spPr>
      </p:cxnSp>
      <p:cxnSp>
        <p:nvCxnSpPr>
          <p:cNvPr id="3" name="Shape 354"/>
          <p:cNvCxnSpPr/>
          <p:nvPr/>
        </p:nvCxnSpPr>
        <p:spPr>
          <a:xfrm rot="10800000">
            <a:off x="2325684" y="2571984"/>
            <a:ext cx="653699" cy="0"/>
          </a:xfrm>
          <a:prstGeom prst="straightConnector1">
            <a:avLst/>
          </a:prstGeom>
          <a:noFill/>
          <a:ln w="25400" cap="flat" cmpd="sng">
            <a:solidFill>
              <a:srgbClr val="252434"/>
            </a:solidFill>
            <a:prstDash val="solid"/>
            <a:round/>
            <a:headEnd type="triangle" w="lg" len="lg"/>
            <a:tailEnd type="none" w="med" len="med"/>
          </a:ln>
        </p:spPr>
      </p:cxnSp>
      <p:cxnSp>
        <p:nvCxnSpPr>
          <p:cNvPr id="4" name="Shape 354"/>
          <p:cNvCxnSpPr/>
          <p:nvPr/>
        </p:nvCxnSpPr>
        <p:spPr>
          <a:xfrm rot="10800000">
            <a:off x="2325684" y="2926314"/>
            <a:ext cx="653699" cy="0"/>
          </a:xfrm>
          <a:prstGeom prst="straightConnector1">
            <a:avLst/>
          </a:prstGeom>
          <a:noFill/>
          <a:ln w="25400" cap="flat" cmpd="sng">
            <a:solidFill>
              <a:srgbClr val="252434"/>
            </a:solidFill>
            <a:prstDash val="solid"/>
            <a:round/>
            <a:headEnd type="triangle" w="lg" len="lg"/>
            <a:tailEnd type="none" w="med" len="med"/>
          </a:ln>
        </p:spPr>
      </p:cxnSp>
      <p:cxnSp>
        <p:nvCxnSpPr>
          <p:cNvPr id="5" name="Shape 354"/>
          <p:cNvCxnSpPr/>
          <p:nvPr/>
        </p:nvCxnSpPr>
        <p:spPr>
          <a:xfrm rot="10800000">
            <a:off x="2325684" y="3280644"/>
            <a:ext cx="653699" cy="0"/>
          </a:xfrm>
          <a:prstGeom prst="straightConnector1">
            <a:avLst/>
          </a:prstGeom>
          <a:noFill/>
          <a:ln w="25400" cap="flat" cmpd="sng">
            <a:solidFill>
              <a:srgbClr val="252434"/>
            </a:solidFill>
            <a:prstDash val="solid"/>
            <a:round/>
            <a:headEnd type="triangle" w="lg" len="lg"/>
            <a:tailEnd type="none" w="med" len="med"/>
          </a:ln>
        </p:spPr>
      </p:cxnSp>
      <p:grpSp>
        <p:nvGrpSpPr>
          <p:cNvPr id="351" name="Shape 351"/>
          <p:cNvGrpSpPr/>
          <p:nvPr/>
        </p:nvGrpSpPr>
        <p:grpSpPr>
          <a:xfrm>
            <a:off x="3185421" y="1798124"/>
            <a:ext cx="2101500" cy="2017177"/>
            <a:chOff x="2657435" y="4219201"/>
            <a:chExt cx="2101500" cy="731099"/>
          </a:xfrm>
        </p:grpSpPr>
        <p:sp>
          <p:nvSpPr>
            <p:cNvPr id="352" name="Shape 352"/>
            <p:cNvSpPr/>
            <p:nvPr/>
          </p:nvSpPr>
          <p:spPr>
            <a:xfrm>
              <a:off x="2657435" y="4219201"/>
              <a:ext cx="2101500" cy="731099"/>
            </a:xfrm>
            <a:prstGeom prst="roundRect">
              <a:avLst>
                <a:gd name="adj" fmla="val 16667"/>
              </a:avLst>
            </a:prstGeom>
            <a:noFill/>
            <a:ln w="9525" cap="flat" cmpd="sng">
              <a:solidFill>
                <a:schemeClr val="tx1"/>
              </a:solidFill>
              <a:prstDash val="solid"/>
              <a:round/>
              <a:headEnd type="none" w="med" len="med"/>
              <a:tailEnd type="none" w="med" len="med"/>
            </a:ln>
          </p:spPr>
          <p:txBody>
            <a:bodyPr lIns="91425" tIns="45700" rIns="91425" bIns="45700" anchor="ctr" anchorCtr="0">
              <a:noAutofit/>
            </a:bodyPr>
            <a:p>
              <a:pPr marL="0" marR="0" lvl="0" indent="0" algn="ctr" rtl="0">
                <a:spcBef>
                  <a:spcPts val="0"/>
                </a:spcBef>
                <a:buNone/>
              </a:pPr>
              <a:endParaRPr sz="1800" b="0" i="0" u="none" strike="noStrike" cap="none">
                <a:latin typeface="Calibri" panose="020F0502020204030204"/>
                <a:ea typeface="Calibri" panose="020F0502020204030204"/>
                <a:cs typeface="Calibri" panose="020F0502020204030204"/>
                <a:sym typeface="Calibri" panose="020F0502020204030204"/>
              </a:endParaRPr>
            </a:p>
          </p:txBody>
        </p:sp>
        <p:sp>
          <p:nvSpPr>
            <p:cNvPr id="353" name="Shape 353"/>
            <p:cNvSpPr txBox="1"/>
            <p:nvPr/>
          </p:nvSpPr>
          <p:spPr>
            <a:xfrm>
              <a:off x="2688259" y="4371562"/>
              <a:ext cx="2038499" cy="366300"/>
            </a:xfrm>
            <a:prstGeom prst="rect">
              <a:avLst/>
            </a:prstGeom>
            <a:noFill/>
            <a:ln>
              <a:noFill/>
            </a:ln>
          </p:spPr>
          <p:txBody>
            <a:bodyPr lIns="91425" tIns="45700" rIns="91425" bIns="45700" anchor="t" anchorCtr="0">
              <a:noAutofit/>
            </a:bodyPr>
            <a:p>
              <a:pPr marL="0" marR="0" lvl="0" indent="0" algn="ctr" rtl="0">
                <a:spcBef>
                  <a:spcPts val="0"/>
                </a:spcBef>
                <a:buNone/>
              </a:pPr>
            </a:p>
            <a:p>
              <a:pPr marL="0" marR="0" lvl="0" indent="0" algn="ctr" rtl="0">
                <a:spcBef>
                  <a:spcPts val="0"/>
                </a:spcBef>
                <a:buSzPct val="25000"/>
                <a:buNone/>
              </a:pPr>
              <a:r>
                <a:rPr lang="en-US" sz="2800">
                  <a:solidFill>
                    <a:schemeClr val="tx1"/>
                  </a:solidFill>
                  <a:latin typeface="Calibri" panose="020F0502020204030204"/>
                  <a:ea typeface="Calibri" panose="020F0502020204030204"/>
                  <a:cs typeface="Calibri" panose="020F0502020204030204"/>
                  <a:sym typeface="Calibri" panose="020F0502020204030204"/>
                </a:rPr>
                <a:t>Bro</a:t>
              </a:r>
              <a:endParaRPr lang="en-US" sz="2800">
                <a:solidFill>
                  <a:schemeClr val="tx1"/>
                </a:solidFill>
                <a:latin typeface="Calibri" panose="020F0502020204030204"/>
                <a:ea typeface="Calibri" panose="020F0502020204030204"/>
                <a:cs typeface="Calibri" panose="020F0502020204030204"/>
                <a:sym typeface="Calibri" panose="020F0502020204030204"/>
              </a:endParaRPr>
            </a:p>
          </p:txBody>
        </p:sp>
      </p:grpSp>
      <p:sp>
        <p:nvSpPr>
          <p:cNvPr id="370" name="Shape 370"/>
          <p:cNvSpPr/>
          <p:nvPr/>
        </p:nvSpPr>
        <p:spPr>
          <a:xfrm rot="-9795068">
            <a:off x="3752241" y="1202393"/>
            <a:ext cx="796384" cy="491537"/>
          </a:xfrm>
          <a:prstGeom prst="arc">
            <a:avLst>
              <a:gd name="adj1" fmla="val 16200000"/>
              <a:gd name="adj2" fmla="val 13040801"/>
            </a:avLst>
          </a:prstGeom>
          <a:noFill/>
          <a:ln w="25400" cap="flat" cmpd="sng">
            <a:solidFill>
              <a:schemeClr val="tx1"/>
            </a:solidFill>
            <a:prstDash val="solid"/>
            <a:round/>
            <a:headEnd type="triangle" w="lg" len="lg"/>
            <a:tailEnd type="none" w="med" len="med"/>
          </a:ln>
        </p:spPr>
        <p:txBody>
          <a:bodyPr lIns="91425" tIns="91425" rIns="91425" bIns="91425" anchor="ctr" anchorCtr="0">
            <a:noAutofit/>
          </a:bodyPr>
          <a:p>
            <a:pPr marL="0" marR="0" lvl="0" indent="0" algn="l" rtl="0">
              <a:lnSpc>
                <a:spcPct val="100000"/>
              </a:lnSpc>
              <a:spcBef>
                <a:spcPts val="0"/>
              </a:spcBef>
              <a:spcAft>
                <a:spcPts val="0"/>
              </a:spcAft>
              <a:buNone/>
            </a:pPr>
            <a:endParaRPr>
              <a:solidFill>
                <a:schemeClr val="tx1"/>
              </a:solidFill>
            </a:endParaRPr>
          </a:p>
        </p:txBody>
      </p:sp>
      <p:cxnSp>
        <p:nvCxnSpPr>
          <p:cNvPr id="369" name="Shape 369"/>
          <p:cNvCxnSpPr/>
          <p:nvPr/>
        </p:nvCxnSpPr>
        <p:spPr>
          <a:xfrm rot="9949026">
            <a:off x="5424299" y="1936423"/>
            <a:ext cx="653829" cy="0"/>
          </a:xfrm>
          <a:prstGeom prst="straightConnector1">
            <a:avLst/>
          </a:prstGeom>
          <a:noFill/>
          <a:ln w="25400" cap="flat" cmpd="sng">
            <a:solidFill>
              <a:schemeClr val="tx1"/>
            </a:solidFill>
            <a:prstDash val="solid"/>
            <a:round/>
            <a:headEnd type="triangle" w="lg" len="lg"/>
            <a:tailEnd type="none" w="med" len="med"/>
          </a:ln>
        </p:spPr>
      </p:cxnSp>
      <p:cxnSp>
        <p:nvCxnSpPr>
          <p:cNvPr id="365" name="Shape 365"/>
          <p:cNvCxnSpPr/>
          <p:nvPr/>
        </p:nvCxnSpPr>
        <p:spPr>
          <a:xfrm rot="10800000">
            <a:off x="5424045" y="2735510"/>
            <a:ext cx="653699" cy="0"/>
          </a:xfrm>
          <a:prstGeom prst="straightConnector1">
            <a:avLst/>
          </a:prstGeom>
          <a:noFill/>
          <a:ln w="25400" cap="flat" cmpd="sng">
            <a:solidFill>
              <a:schemeClr val="tx1"/>
            </a:solidFill>
            <a:prstDash val="solid"/>
            <a:round/>
            <a:headEnd type="triangle" w="lg" len="lg"/>
            <a:tailEnd type="none" w="med" len="med"/>
          </a:ln>
        </p:spPr>
      </p:cxnSp>
      <p:cxnSp>
        <p:nvCxnSpPr>
          <p:cNvPr id="364" name="Shape 364"/>
          <p:cNvCxnSpPr/>
          <p:nvPr/>
        </p:nvCxnSpPr>
        <p:spPr>
          <a:xfrm rot="-9949026">
            <a:off x="5414146" y="3531375"/>
            <a:ext cx="653829" cy="0"/>
          </a:xfrm>
          <a:prstGeom prst="straightConnector1">
            <a:avLst/>
          </a:prstGeom>
          <a:noFill/>
          <a:ln w="25400" cap="flat" cmpd="sng">
            <a:solidFill>
              <a:schemeClr val="tx1"/>
            </a:solidFill>
            <a:prstDash val="solid"/>
            <a:round/>
            <a:headEnd type="triangle" w="lg" len="lg"/>
            <a:tailEnd type="none" w="med" len="med"/>
          </a:ln>
        </p:spPr>
      </p:cxnSp>
      <p:grpSp>
        <p:nvGrpSpPr>
          <p:cNvPr id="366" name="Shape 366"/>
          <p:cNvGrpSpPr/>
          <p:nvPr/>
        </p:nvGrpSpPr>
        <p:grpSpPr>
          <a:xfrm>
            <a:off x="6164580" y="1555750"/>
            <a:ext cx="2262230" cy="460375"/>
            <a:chOff x="2657433" y="4219201"/>
            <a:chExt cx="3229200" cy="731099"/>
          </a:xfrm>
        </p:grpSpPr>
        <p:sp>
          <p:nvSpPr>
            <p:cNvPr id="367" name="Shape 367"/>
            <p:cNvSpPr/>
            <p:nvPr/>
          </p:nvSpPr>
          <p:spPr>
            <a:xfrm>
              <a:off x="2657433" y="4219201"/>
              <a:ext cx="3229200" cy="731099"/>
            </a:xfrm>
            <a:prstGeom prst="roundRect">
              <a:avLst>
                <a:gd name="adj" fmla="val 16667"/>
              </a:avLst>
            </a:prstGeom>
            <a:noFill/>
            <a:ln w="9525" cap="flat" cmpd="sng">
              <a:solidFill>
                <a:schemeClr val="tx1"/>
              </a:solidFill>
              <a:prstDash val="solid"/>
              <a:round/>
              <a:headEnd type="none" w="med" len="med"/>
              <a:tailEnd type="none" w="med" len="med"/>
            </a:ln>
          </p:spPr>
          <p:txBody>
            <a:bodyPr lIns="91425" tIns="45700" rIns="91425" bIns="45700" anchor="ctr" anchorCtr="0">
              <a:noAutofit/>
            </a:bodyPr>
            <a:p>
              <a:pPr marL="0" marR="0" lvl="0" indent="0" algn="ctr" rtl="0">
                <a:spcBef>
                  <a:spcPts val="0"/>
                </a:spcBef>
                <a:buNone/>
              </a:pPr>
              <a:endParaRPr sz="1800" b="0" i="0" u="none" strike="noStrike" cap="none">
                <a:latin typeface="Calibri" panose="020F0502020204030204"/>
                <a:ea typeface="Calibri" panose="020F0502020204030204"/>
                <a:cs typeface="Calibri" panose="020F0502020204030204"/>
                <a:sym typeface="Calibri" panose="020F0502020204030204"/>
              </a:endParaRPr>
            </a:p>
          </p:txBody>
        </p:sp>
        <p:sp>
          <p:nvSpPr>
            <p:cNvPr id="368" name="Shape 368"/>
            <p:cNvSpPr txBox="1"/>
            <p:nvPr/>
          </p:nvSpPr>
          <p:spPr>
            <a:xfrm>
              <a:off x="2774362" y="4219201"/>
              <a:ext cx="2960384" cy="438659"/>
            </a:xfrm>
            <a:prstGeom prst="rect">
              <a:avLst/>
            </a:prstGeom>
            <a:noFill/>
            <a:ln>
              <a:noFill/>
            </a:ln>
          </p:spPr>
          <p:txBody>
            <a:bodyPr lIns="91425" tIns="45700" rIns="91425" bIns="45700" anchor="t" anchorCtr="0">
              <a:noAutofit/>
            </a:bodyPr>
            <a:p>
              <a:pPr marL="0" marR="0" lvl="0" indent="0" algn="ctr" rtl="0">
                <a:spcBef>
                  <a:spcPts val="0"/>
                </a:spcBef>
                <a:buSzPct val="25000"/>
                <a:buNone/>
              </a:pPr>
              <a:r>
                <a:rPr lang="en-US" sz="2400">
                  <a:solidFill>
                    <a:schemeClr val="tx1"/>
                  </a:solidFill>
                  <a:latin typeface="Calibri" panose="020F0502020204030204"/>
                  <a:ea typeface="Calibri" panose="020F0502020204030204"/>
                  <a:cs typeface="Calibri" panose="020F0502020204030204"/>
                  <a:sym typeface="Calibri" panose="020F0502020204030204"/>
                </a:rPr>
                <a:t>write to log file</a:t>
              </a:r>
              <a:endParaRPr lang="en-US" sz="2400">
                <a:solidFill>
                  <a:schemeClr val="tx1"/>
                </a:solidFill>
                <a:latin typeface="Calibri" panose="020F0502020204030204"/>
                <a:ea typeface="Calibri" panose="020F0502020204030204"/>
                <a:cs typeface="Calibri" panose="020F0502020204030204"/>
                <a:sym typeface="Calibri" panose="020F0502020204030204"/>
              </a:endParaRPr>
            </a:p>
          </p:txBody>
        </p:sp>
      </p:grpSp>
      <p:grpSp>
        <p:nvGrpSpPr>
          <p:cNvPr id="358" name="Shape 358"/>
          <p:cNvGrpSpPr/>
          <p:nvPr/>
        </p:nvGrpSpPr>
        <p:grpSpPr>
          <a:xfrm>
            <a:off x="6163945" y="2510155"/>
            <a:ext cx="2239196" cy="451485"/>
            <a:chOff x="2657454" y="4219210"/>
            <a:chExt cx="3266699" cy="731099"/>
          </a:xfrm>
        </p:grpSpPr>
        <p:sp>
          <p:nvSpPr>
            <p:cNvPr id="359" name="Shape 359"/>
            <p:cNvSpPr/>
            <p:nvPr/>
          </p:nvSpPr>
          <p:spPr>
            <a:xfrm>
              <a:off x="2657454" y="4219210"/>
              <a:ext cx="3266699" cy="731099"/>
            </a:xfrm>
            <a:prstGeom prst="roundRect">
              <a:avLst>
                <a:gd name="adj" fmla="val 16667"/>
              </a:avLst>
            </a:prstGeom>
            <a:noFill/>
            <a:ln w="9525" cap="flat" cmpd="sng">
              <a:solidFill>
                <a:schemeClr val="tx1"/>
              </a:solidFill>
              <a:prstDash val="solid"/>
              <a:round/>
              <a:headEnd type="none" w="med" len="med"/>
              <a:tailEnd type="none" w="med" len="med"/>
            </a:ln>
          </p:spPr>
          <p:txBody>
            <a:bodyPr lIns="91425" tIns="45700" rIns="91425" bIns="45700" anchor="ctr" anchorCtr="0">
              <a:noAutofit/>
            </a:bodyPr>
            <a:p>
              <a:pPr marL="0" marR="0" lvl="0" indent="0" algn="ctr" rtl="0">
                <a:spcBef>
                  <a:spcPts val="0"/>
                </a:spcBef>
                <a:buNone/>
              </a:pPr>
              <a:endParaRPr sz="1800" b="0" i="0" u="none" strike="noStrike" cap="none">
                <a:latin typeface="Calibri" panose="020F0502020204030204"/>
                <a:ea typeface="Calibri" panose="020F0502020204030204"/>
                <a:cs typeface="Calibri" panose="020F0502020204030204"/>
                <a:sym typeface="Calibri" panose="020F0502020204030204"/>
              </a:endParaRPr>
            </a:p>
          </p:txBody>
        </p:sp>
        <p:sp>
          <p:nvSpPr>
            <p:cNvPr id="360" name="Shape 360"/>
            <p:cNvSpPr txBox="1"/>
            <p:nvPr/>
          </p:nvSpPr>
          <p:spPr>
            <a:xfrm>
              <a:off x="2785295" y="4219210"/>
              <a:ext cx="3046875" cy="533671"/>
            </a:xfrm>
            <a:prstGeom prst="rect">
              <a:avLst/>
            </a:prstGeom>
            <a:noFill/>
            <a:ln>
              <a:noFill/>
            </a:ln>
          </p:spPr>
          <p:txBody>
            <a:bodyPr lIns="91425" tIns="45700" rIns="91425" bIns="45700" anchor="t" anchorCtr="0">
              <a:noAutofit/>
            </a:bodyPr>
            <a:p>
              <a:pPr marL="0" marR="0" lvl="0" indent="0" algn="ctr" rtl="0">
                <a:spcBef>
                  <a:spcPts val="0"/>
                </a:spcBef>
                <a:buSzPct val="25000"/>
                <a:buNone/>
              </a:pPr>
              <a:r>
                <a:rPr lang="en-US" sz="2400">
                  <a:solidFill>
                    <a:schemeClr val="tx1"/>
                  </a:solidFill>
                  <a:latin typeface="Calibri" panose="020F0502020204030204"/>
                  <a:ea typeface="Calibri" panose="020F0502020204030204"/>
                  <a:cs typeface="Calibri" panose="020F0502020204030204"/>
                  <a:sym typeface="Calibri" panose="020F0502020204030204"/>
                </a:rPr>
                <a:t>inject TCP RST</a:t>
              </a:r>
              <a:endParaRPr lang="en-US" sz="2400">
                <a:solidFill>
                  <a:schemeClr val="tx1"/>
                </a:solidFill>
                <a:latin typeface="Calibri" panose="020F0502020204030204"/>
                <a:ea typeface="Calibri" panose="020F0502020204030204"/>
                <a:cs typeface="Calibri" panose="020F0502020204030204"/>
                <a:sym typeface="Calibri" panose="020F0502020204030204"/>
              </a:endParaRPr>
            </a:p>
          </p:txBody>
        </p:sp>
      </p:grpSp>
      <p:grpSp>
        <p:nvGrpSpPr>
          <p:cNvPr id="361" name="Shape 361"/>
          <p:cNvGrpSpPr/>
          <p:nvPr/>
        </p:nvGrpSpPr>
        <p:grpSpPr>
          <a:xfrm>
            <a:off x="6165051" y="3389630"/>
            <a:ext cx="2259494" cy="513080"/>
            <a:chOff x="2657425" y="4219203"/>
            <a:chExt cx="3266699" cy="731099"/>
          </a:xfrm>
        </p:grpSpPr>
        <p:sp>
          <p:nvSpPr>
            <p:cNvPr id="362" name="Shape 362"/>
            <p:cNvSpPr/>
            <p:nvPr/>
          </p:nvSpPr>
          <p:spPr>
            <a:xfrm>
              <a:off x="2657425" y="4219203"/>
              <a:ext cx="3266699" cy="731099"/>
            </a:xfrm>
            <a:prstGeom prst="roundRect">
              <a:avLst>
                <a:gd name="adj" fmla="val 16667"/>
              </a:avLst>
            </a:prstGeom>
            <a:noFill/>
            <a:ln w="9525" cap="flat" cmpd="sng">
              <a:solidFill>
                <a:schemeClr val="tx1"/>
              </a:solidFill>
              <a:prstDash val="solid"/>
              <a:round/>
              <a:headEnd type="none" w="med" len="med"/>
              <a:tailEnd type="none" w="med" len="med"/>
            </a:ln>
          </p:spPr>
          <p:txBody>
            <a:bodyPr lIns="91425" tIns="45700" rIns="91425" bIns="45700" anchor="ctr" anchorCtr="0">
              <a:noAutofit/>
            </a:bodyPr>
            <a:p>
              <a:pPr marL="0" marR="0" lvl="0" indent="0" algn="ctr" rtl="0">
                <a:spcBef>
                  <a:spcPts val="0"/>
                </a:spcBef>
                <a:buNone/>
              </a:pPr>
              <a:endParaRPr sz="1800" b="0" i="0" u="none" strike="noStrike" cap="none">
                <a:latin typeface="Calibri" panose="020F0502020204030204"/>
                <a:ea typeface="Calibri" panose="020F0502020204030204"/>
                <a:cs typeface="Calibri" panose="020F0502020204030204"/>
                <a:sym typeface="Calibri" panose="020F0502020204030204"/>
              </a:endParaRPr>
            </a:p>
          </p:txBody>
        </p:sp>
        <p:sp>
          <p:nvSpPr>
            <p:cNvPr id="6" name="Shape 363"/>
            <p:cNvSpPr txBox="1"/>
            <p:nvPr/>
          </p:nvSpPr>
          <p:spPr>
            <a:xfrm>
              <a:off x="2691393" y="4248158"/>
              <a:ext cx="3202198" cy="345643"/>
            </a:xfrm>
            <a:prstGeom prst="rect">
              <a:avLst/>
            </a:prstGeom>
            <a:noFill/>
            <a:ln>
              <a:noFill/>
            </a:ln>
          </p:spPr>
          <p:txBody>
            <a:bodyPr lIns="91425" tIns="45700" rIns="91425" bIns="45700" anchor="t" anchorCtr="0">
              <a:noAutofit/>
            </a:bodyPr>
            <a:p>
              <a:pPr marL="0" marR="0" lvl="0" indent="0" algn="ctr" rtl="0">
                <a:spcBef>
                  <a:spcPts val="0"/>
                </a:spcBef>
                <a:buSzPct val="25000"/>
                <a:buNone/>
              </a:pPr>
              <a:r>
                <a:rPr lang="en-US" sz="2400">
                  <a:solidFill>
                    <a:schemeClr val="tx1"/>
                  </a:solidFill>
                  <a:latin typeface="Calibri" panose="020F0502020204030204"/>
                  <a:ea typeface="Calibri" panose="020F0502020204030204"/>
                  <a:cs typeface="Calibri" panose="020F0502020204030204"/>
                  <a:sym typeface="Calibri" panose="020F0502020204030204"/>
                </a:rPr>
                <a:t>send email alert</a:t>
              </a:r>
              <a:endParaRPr lang="en-US" sz="2400">
                <a:solidFill>
                  <a:schemeClr val="tx1"/>
                </a:solidFill>
                <a:latin typeface="Calibri" panose="020F0502020204030204"/>
                <a:ea typeface="Calibri" panose="020F0502020204030204"/>
                <a:cs typeface="Calibri" panose="020F0502020204030204"/>
                <a:sym typeface="Calibri" panose="020F0502020204030204"/>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374" name="Shape 374"/>
        <p:cNvGrpSpPr/>
        <p:nvPr/>
      </p:nvGrpSpPr>
      <p:grpSpPr>
        <a:xfrm>
          <a:off x="0" y="0"/>
          <a:ext cx="0" cy="0"/>
          <a:chOff x="0" y="0"/>
          <a:chExt cx="0" cy="0"/>
        </a:xfrm>
      </p:grpSpPr>
      <p:sp>
        <p:nvSpPr>
          <p:cNvPr id="375" name="Shape 375"/>
          <p:cNvSpPr txBox="1"/>
          <p:nvPr>
            <p:ph type="title"/>
          </p:nvPr>
        </p:nvSpPr>
        <p:spPr>
          <a:xfrm>
            <a:off x="1323042" y="19960"/>
            <a:ext cx="6172200" cy="857250"/>
          </a:xfrm>
          <a:prstGeom prst="rect">
            <a:avLst/>
          </a:prstGeom>
          <a:noFill/>
          <a:ln>
            <a:noFill/>
          </a:ln>
        </p:spPr>
        <p:txBody>
          <a:bodyPr lIns="68568" tIns="34275" rIns="68568" bIns="34275" anchor="ctr" anchorCtr="0">
            <a:noAutofit/>
          </a:bodyPr>
          <a:lstStyle/>
          <a:p>
            <a:pPr marL="0" marR="0" lvl="0" indent="0" algn="l" rtl="0">
              <a:spcBef>
                <a:spcPts val="0"/>
              </a:spcBef>
              <a:buClr>
                <a:schemeClr val="lt1"/>
              </a:buClr>
              <a:buSzPct val="25000"/>
              <a:buFont typeface="Calibri" panose="020F0502020204030204"/>
              <a:buNone/>
            </a:pPr>
            <a:r>
              <a:rPr lang="en-US" b="0" i="0" u="none" strike="noStrike" cap="none">
                <a:solidFill>
                  <a:schemeClr val="lt1"/>
                </a:solidFill>
                <a:latin typeface="Calibri" panose="020F0502020204030204"/>
                <a:ea typeface="Calibri" panose="020F0502020204030204"/>
                <a:cs typeface="Calibri" panose="020F0502020204030204"/>
                <a:sym typeface="Calibri" panose="020F0502020204030204"/>
              </a:rPr>
              <a:t>HTTP Client State Machine</a:t>
            </a:r>
            <a:endParaRPr lang="en-US"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76" name="Shape 376"/>
          <p:cNvSpPr/>
          <p:nvPr/>
        </p:nvSpPr>
        <p:spPr>
          <a:xfrm>
            <a:off x="6050300" y="835859"/>
            <a:ext cx="773100" cy="420525"/>
          </a:xfrm>
          <a:prstGeom prst="roundRect">
            <a:avLst>
              <a:gd name="adj" fmla="val 16667"/>
            </a:avLst>
          </a:prstGeom>
          <a:noFill/>
          <a:ln w="9525" cap="flat" cmpd="sng">
            <a:solidFill>
              <a:srgbClr val="C12332"/>
            </a:solidFill>
            <a:prstDash val="solid"/>
            <a:round/>
            <a:headEnd type="none" w="med" len="med"/>
            <a:tailEnd type="none" w="med" len="med"/>
          </a:ln>
        </p:spPr>
        <p:txBody>
          <a:bodyPr lIns="68568" tIns="34275" rIns="68568" bIns="34275" anchor="ctr" anchorCtr="0">
            <a:noAutofit/>
          </a:bodyPr>
          <a:lstStyle/>
          <a:p>
            <a:pPr marL="0" marR="0" lvl="0" indent="0" algn="ctr" rtl="0">
              <a:spcBef>
                <a:spcPts val="0"/>
              </a:spcBef>
              <a:buNone/>
            </a:pPr>
            <a:endParaRPr b="0" i="0" u="none" strike="noStrike" cap="none">
              <a:latin typeface="Calibri" panose="020F0502020204030204"/>
              <a:ea typeface="Calibri" panose="020F0502020204030204"/>
              <a:cs typeface="Calibri" panose="020F0502020204030204"/>
              <a:sym typeface="Calibri" panose="020F0502020204030204"/>
            </a:endParaRPr>
          </a:p>
        </p:txBody>
      </p:sp>
      <p:sp>
        <p:nvSpPr>
          <p:cNvPr id="377" name="Shape 377"/>
          <p:cNvSpPr/>
          <p:nvPr/>
        </p:nvSpPr>
        <p:spPr>
          <a:xfrm>
            <a:off x="3594662" y="1349637"/>
            <a:ext cx="1792125" cy="420525"/>
          </a:xfrm>
          <a:prstGeom prst="roundRect">
            <a:avLst>
              <a:gd name="adj" fmla="val 16667"/>
            </a:avLst>
          </a:prstGeom>
          <a:noFill/>
          <a:ln w="9525" cap="flat" cmpd="sng">
            <a:solidFill>
              <a:srgbClr val="C12332"/>
            </a:solidFill>
            <a:prstDash val="solid"/>
            <a:round/>
            <a:headEnd type="none" w="med" len="med"/>
            <a:tailEnd type="none" w="med" len="med"/>
          </a:ln>
        </p:spPr>
        <p:txBody>
          <a:bodyPr lIns="68568" tIns="34275" rIns="68568" bIns="34275" anchor="ctr" anchorCtr="0">
            <a:noAutofit/>
          </a:bodyPr>
          <a:lstStyle/>
          <a:p>
            <a:pPr marL="0" marR="0" lvl="0" indent="0" algn="ctr" rtl="0">
              <a:spcBef>
                <a:spcPts val="0"/>
              </a:spcBef>
              <a:buNone/>
            </a:pPr>
            <a:endParaRPr b="0" i="0" u="none" strike="noStrike" cap="none">
              <a:latin typeface="Calibri" panose="020F0502020204030204"/>
              <a:ea typeface="Calibri" panose="020F0502020204030204"/>
              <a:cs typeface="Calibri" panose="020F0502020204030204"/>
              <a:sym typeface="Calibri" panose="020F0502020204030204"/>
            </a:endParaRPr>
          </a:p>
        </p:txBody>
      </p:sp>
      <p:sp>
        <p:nvSpPr>
          <p:cNvPr id="378" name="Shape 378"/>
          <p:cNvSpPr/>
          <p:nvPr/>
        </p:nvSpPr>
        <p:spPr>
          <a:xfrm>
            <a:off x="3594662" y="2201288"/>
            <a:ext cx="1792125" cy="420525"/>
          </a:xfrm>
          <a:prstGeom prst="roundRect">
            <a:avLst>
              <a:gd name="adj" fmla="val 16667"/>
            </a:avLst>
          </a:prstGeom>
          <a:noFill/>
          <a:ln w="9525" cap="flat" cmpd="sng">
            <a:solidFill>
              <a:srgbClr val="C12332"/>
            </a:solidFill>
            <a:prstDash val="solid"/>
            <a:round/>
            <a:headEnd type="none" w="med" len="med"/>
            <a:tailEnd type="none" w="med" len="med"/>
          </a:ln>
        </p:spPr>
        <p:txBody>
          <a:bodyPr lIns="68568" tIns="34275" rIns="68568" bIns="34275" anchor="ctr" anchorCtr="0">
            <a:noAutofit/>
          </a:bodyPr>
          <a:lstStyle/>
          <a:p>
            <a:pPr marL="0" marR="0" lvl="0" indent="0" algn="ctr" rtl="0">
              <a:spcBef>
                <a:spcPts val="0"/>
              </a:spcBef>
              <a:buNone/>
            </a:pPr>
            <a:endParaRPr b="0" i="0" u="none" strike="noStrike" cap="none">
              <a:latin typeface="Calibri" panose="020F0502020204030204"/>
              <a:ea typeface="Calibri" panose="020F0502020204030204"/>
              <a:cs typeface="Calibri" panose="020F0502020204030204"/>
              <a:sym typeface="Calibri" panose="020F0502020204030204"/>
            </a:endParaRPr>
          </a:p>
        </p:txBody>
      </p:sp>
      <p:sp>
        <p:nvSpPr>
          <p:cNvPr id="379" name="Shape 379"/>
          <p:cNvSpPr/>
          <p:nvPr/>
        </p:nvSpPr>
        <p:spPr>
          <a:xfrm>
            <a:off x="3594662" y="3090392"/>
            <a:ext cx="1792125" cy="420525"/>
          </a:xfrm>
          <a:prstGeom prst="roundRect">
            <a:avLst>
              <a:gd name="adj" fmla="val 16667"/>
            </a:avLst>
          </a:prstGeom>
          <a:noFill/>
          <a:ln w="9525" cap="flat" cmpd="sng">
            <a:solidFill>
              <a:srgbClr val="C12332"/>
            </a:solidFill>
            <a:prstDash val="solid"/>
            <a:round/>
            <a:headEnd type="none" w="med" len="med"/>
            <a:tailEnd type="none" w="med" len="med"/>
          </a:ln>
        </p:spPr>
        <p:txBody>
          <a:bodyPr lIns="68568" tIns="34275" rIns="68568" bIns="34275" anchor="ctr" anchorCtr="0">
            <a:noAutofit/>
          </a:bodyPr>
          <a:lstStyle/>
          <a:p>
            <a:pPr marL="0" marR="0" lvl="0" indent="0" algn="ctr" rtl="0">
              <a:spcBef>
                <a:spcPts val="0"/>
              </a:spcBef>
              <a:buNone/>
            </a:pPr>
            <a:endParaRPr b="0" i="0" u="none" strike="noStrike" cap="none">
              <a:latin typeface="Calibri" panose="020F0502020204030204"/>
              <a:ea typeface="Calibri" panose="020F0502020204030204"/>
              <a:cs typeface="Calibri" panose="020F0502020204030204"/>
              <a:sym typeface="Calibri" panose="020F0502020204030204"/>
            </a:endParaRPr>
          </a:p>
        </p:txBody>
      </p:sp>
      <p:sp>
        <p:nvSpPr>
          <p:cNvPr id="380" name="Shape 380"/>
          <p:cNvSpPr/>
          <p:nvPr/>
        </p:nvSpPr>
        <p:spPr>
          <a:xfrm>
            <a:off x="5796981" y="2544096"/>
            <a:ext cx="1792125" cy="420525"/>
          </a:xfrm>
          <a:prstGeom prst="roundRect">
            <a:avLst>
              <a:gd name="adj" fmla="val 16667"/>
            </a:avLst>
          </a:prstGeom>
          <a:noFill/>
          <a:ln w="9525" cap="flat" cmpd="sng">
            <a:solidFill>
              <a:srgbClr val="C12332"/>
            </a:solidFill>
            <a:prstDash val="solid"/>
            <a:round/>
            <a:headEnd type="none" w="med" len="med"/>
            <a:tailEnd type="none" w="med" len="med"/>
          </a:ln>
        </p:spPr>
        <p:txBody>
          <a:bodyPr lIns="68568" tIns="34275" rIns="68568" bIns="34275" anchor="ctr" anchorCtr="0">
            <a:noAutofit/>
          </a:bodyPr>
          <a:lstStyle/>
          <a:p>
            <a:pPr marL="0" marR="0" lvl="0" indent="0" algn="ctr" rtl="0">
              <a:spcBef>
                <a:spcPts val="0"/>
              </a:spcBef>
              <a:buNone/>
            </a:pPr>
            <a:endParaRPr b="0" i="0" u="none" strike="noStrike" cap="none">
              <a:latin typeface="Calibri" panose="020F0502020204030204"/>
              <a:ea typeface="Calibri" panose="020F0502020204030204"/>
              <a:cs typeface="Calibri" panose="020F0502020204030204"/>
              <a:sym typeface="Calibri" panose="020F0502020204030204"/>
            </a:endParaRPr>
          </a:p>
        </p:txBody>
      </p:sp>
      <p:sp>
        <p:nvSpPr>
          <p:cNvPr id="381" name="Shape 381"/>
          <p:cNvSpPr/>
          <p:nvPr/>
        </p:nvSpPr>
        <p:spPr>
          <a:xfrm>
            <a:off x="5796981" y="3604264"/>
            <a:ext cx="1792125" cy="420525"/>
          </a:xfrm>
          <a:prstGeom prst="roundRect">
            <a:avLst>
              <a:gd name="adj" fmla="val 16667"/>
            </a:avLst>
          </a:prstGeom>
          <a:noFill/>
          <a:ln w="9525" cap="flat" cmpd="sng">
            <a:solidFill>
              <a:srgbClr val="C12332"/>
            </a:solidFill>
            <a:prstDash val="solid"/>
            <a:round/>
            <a:headEnd type="none" w="med" len="med"/>
            <a:tailEnd type="none" w="med" len="med"/>
          </a:ln>
        </p:spPr>
        <p:txBody>
          <a:bodyPr lIns="68568" tIns="34275" rIns="68568" bIns="34275" anchor="ctr" anchorCtr="0">
            <a:noAutofit/>
          </a:bodyPr>
          <a:lstStyle/>
          <a:p>
            <a:pPr marL="0" marR="0" lvl="0" indent="0" algn="ctr" rtl="0">
              <a:spcBef>
                <a:spcPts val="0"/>
              </a:spcBef>
              <a:buNone/>
            </a:pPr>
            <a:endParaRPr b="0" i="0" u="none" strike="noStrike" cap="none">
              <a:latin typeface="Calibri" panose="020F0502020204030204"/>
              <a:ea typeface="Calibri" panose="020F0502020204030204"/>
              <a:cs typeface="Calibri" panose="020F0502020204030204"/>
              <a:sym typeface="Calibri" panose="020F0502020204030204"/>
            </a:endParaRPr>
          </a:p>
        </p:txBody>
      </p:sp>
      <p:sp>
        <p:nvSpPr>
          <p:cNvPr id="382" name="Shape 382"/>
          <p:cNvSpPr/>
          <p:nvPr/>
        </p:nvSpPr>
        <p:spPr>
          <a:xfrm>
            <a:off x="1323593" y="1351148"/>
            <a:ext cx="1846800" cy="426150"/>
          </a:xfrm>
          <a:prstGeom prst="rect">
            <a:avLst/>
          </a:prstGeom>
          <a:noFill/>
          <a:ln w="25400" cap="flat" cmpd="sng">
            <a:solidFill>
              <a:srgbClr val="C12332"/>
            </a:solidFill>
            <a:prstDash val="solid"/>
            <a:round/>
            <a:headEnd type="none" w="med" len="med"/>
            <a:tailEnd type="none" w="med" len="med"/>
          </a:ln>
        </p:spPr>
        <p:txBody>
          <a:bodyPr lIns="68568" tIns="34275" rIns="68568" bIns="34275" anchor="ctr" anchorCtr="0">
            <a:noAutofit/>
          </a:bodyPr>
          <a:lstStyle/>
          <a:p>
            <a:pPr marL="0" marR="0" lvl="0" indent="0" algn="ctr" rtl="0">
              <a:spcBef>
                <a:spcPts val="0"/>
              </a:spcBef>
              <a:buNone/>
            </a:pPr>
            <a:endParaRPr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383" name="Shape 383"/>
          <p:cNvSpPr txBox="1"/>
          <p:nvPr/>
        </p:nvSpPr>
        <p:spPr>
          <a:xfrm>
            <a:off x="5732288" y="876984"/>
            <a:ext cx="1374524" cy="346274"/>
          </a:xfrm>
          <a:prstGeom prst="rect">
            <a:avLst/>
          </a:prstGeom>
          <a:noFill/>
          <a:ln>
            <a:noFill/>
          </a:ln>
        </p:spPr>
        <p:txBody>
          <a:bodyPr lIns="68568" tIns="34275" rIns="68568" bIns="34275" anchor="t" anchorCtr="0">
            <a:noAutofit/>
          </a:bodyPr>
          <a:lstStyle/>
          <a:p>
            <a:pPr marL="0" marR="0" lvl="0" indent="0" algn="ctr" rtl="0">
              <a:spcBef>
                <a:spcPts val="0"/>
              </a:spcBef>
              <a:buSzPct val="25000"/>
              <a:buNone/>
            </a:pPr>
            <a:r>
              <a:rPr lang="en-US" b="0" i="0" u="none" strike="noStrike" cap="none">
                <a:solidFill>
                  <a:schemeClr val="lt1"/>
                </a:solidFill>
                <a:latin typeface="Calibri" panose="020F0502020204030204"/>
                <a:ea typeface="Calibri" panose="020F0502020204030204"/>
                <a:cs typeface="Calibri" panose="020F0502020204030204"/>
                <a:sym typeface="Calibri" panose="020F0502020204030204"/>
              </a:rPr>
              <a:t>Begin</a:t>
            </a:r>
            <a:endParaRPr lang="en-US"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84" name="Shape 384"/>
          <p:cNvSpPr txBox="1"/>
          <p:nvPr/>
        </p:nvSpPr>
        <p:spPr>
          <a:xfrm>
            <a:off x="3599695" y="1384764"/>
            <a:ext cx="1811024" cy="346274"/>
          </a:xfrm>
          <a:prstGeom prst="rect">
            <a:avLst/>
          </a:prstGeom>
          <a:noFill/>
          <a:ln>
            <a:noFill/>
          </a:ln>
        </p:spPr>
        <p:txBody>
          <a:bodyPr lIns="68568" tIns="34275" rIns="68568" bIns="34275" anchor="t" anchorCtr="0">
            <a:noAutofit/>
          </a:bodyPr>
          <a:lstStyle/>
          <a:p>
            <a:pPr marL="0" marR="0" lvl="0" indent="0" algn="ctr" rtl="0">
              <a:spcBef>
                <a:spcPts val="0"/>
              </a:spcBef>
              <a:buSzPct val="25000"/>
              <a:buNone/>
            </a:pPr>
            <a:r>
              <a:rPr lang="en-US" b="0" i="0" u="none" strike="noStrike" cap="none">
                <a:solidFill>
                  <a:schemeClr val="lt1"/>
                </a:solidFill>
                <a:latin typeface="Calibri" panose="020F0502020204030204"/>
                <a:ea typeface="Calibri" panose="020F0502020204030204"/>
                <a:cs typeface="Calibri" panose="020F0502020204030204"/>
                <a:sym typeface="Calibri" panose="020F0502020204030204"/>
              </a:rPr>
              <a:t>Need Connection</a:t>
            </a:r>
            <a:endParaRPr lang="en-US"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85" name="Shape 385"/>
          <p:cNvSpPr txBox="1"/>
          <p:nvPr/>
        </p:nvSpPr>
        <p:spPr>
          <a:xfrm>
            <a:off x="3714839" y="2193980"/>
            <a:ext cx="1576574" cy="346274"/>
          </a:xfrm>
          <a:prstGeom prst="rect">
            <a:avLst/>
          </a:prstGeom>
          <a:noFill/>
          <a:ln>
            <a:noFill/>
          </a:ln>
        </p:spPr>
        <p:txBody>
          <a:bodyPr lIns="68568" tIns="34275" rIns="68568" bIns="34275" anchor="t" anchorCtr="0">
            <a:noAutofit/>
          </a:bodyPr>
          <a:lstStyle/>
          <a:p>
            <a:pPr marL="0" marR="0" lvl="0" indent="0" algn="ctr" rtl="0">
              <a:spcBef>
                <a:spcPts val="0"/>
              </a:spcBef>
              <a:buSzPct val="25000"/>
              <a:buNone/>
            </a:pPr>
            <a:r>
              <a:rPr lang="en-US" b="0" i="0" u="none" strike="noStrike" cap="none">
                <a:solidFill>
                  <a:schemeClr val="lt1"/>
                </a:solidFill>
                <a:latin typeface="Calibri" panose="020F0502020204030204"/>
                <a:ea typeface="Calibri" panose="020F0502020204030204"/>
                <a:cs typeface="Calibri" panose="020F0502020204030204"/>
                <a:sym typeface="Calibri" panose="020F0502020204030204"/>
              </a:rPr>
              <a:t>Need Request</a:t>
            </a:r>
            <a:endParaRPr lang="en-US"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86" name="Shape 386"/>
          <p:cNvSpPr txBox="1"/>
          <p:nvPr/>
        </p:nvSpPr>
        <p:spPr>
          <a:xfrm>
            <a:off x="3763418" y="3116234"/>
            <a:ext cx="1475775" cy="346274"/>
          </a:xfrm>
          <a:prstGeom prst="rect">
            <a:avLst/>
          </a:prstGeom>
          <a:noFill/>
          <a:ln>
            <a:noFill/>
          </a:ln>
        </p:spPr>
        <p:txBody>
          <a:bodyPr lIns="68568" tIns="34275" rIns="68568" bIns="34275" anchor="t" anchorCtr="0">
            <a:noAutofit/>
          </a:bodyPr>
          <a:lstStyle/>
          <a:p>
            <a:pPr marL="0" marR="0" lvl="0" indent="0" algn="ctr" rtl="0">
              <a:spcBef>
                <a:spcPts val="0"/>
              </a:spcBef>
              <a:buSzPct val="25000"/>
              <a:buNone/>
            </a:pPr>
            <a:r>
              <a:rPr lang="en-US" b="0" i="0" u="none" strike="noStrike" cap="none">
                <a:solidFill>
                  <a:schemeClr val="lt1"/>
                </a:solidFill>
                <a:latin typeface="Calibri" panose="020F0502020204030204"/>
                <a:ea typeface="Calibri" panose="020F0502020204030204"/>
                <a:cs typeface="Calibri" panose="020F0502020204030204"/>
                <a:sym typeface="Calibri" panose="020F0502020204030204"/>
              </a:rPr>
              <a:t>Sent Request</a:t>
            </a:r>
            <a:endParaRPr lang="en-US"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87" name="Shape 387"/>
          <p:cNvSpPr txBox="1"/>
          <p:nvPr/>
        </p:nvSpPr>
        <p:spPr>
          <a:xfrm>
            <a:off x="2498912" y="1776746"/>
            <a:ext cx="124425" cy="346274"/>
          </a:xfrm>
          <a:prstGeom prst="rect">
            <a:avLst/>
          </a:prstGeom>
          <a:noFill/>
          <a:ln>
            <a:noFill/>
          </a:ln>
        </p:spPr>
        <p:txBody>
          <a:bodyPr lIns="68568" tIns="34275" rIns="68568" bIns="34275" anchor="t" anchorCtr="0">
            <a:noAutofit/>
          </a:bodyPr>
          <a:lstStyle/>
          <a:p>
            <a:pPr marL="0" marR="0" lvl="0" indent="0" algn="l" rtl="0">
              <a:spcBef>
                <a:spcPts val="0"/>
              </a:spcBef>
              <a:buNone/>
            </a:pPr>
            <a:endParaRPr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88" name="Shape 388"/>
          <p:cNvSpPr/>
          <p:nvPr/>
        </p:nvSpPr>
        <p:spPr>
          <a:xfrm>
            <a:off x="3553020" y="4360820"/>
            <a:ext cx="1846800" cy="426150"/>
          </a:xfrm>
          <a:prstGeom prst="rect">
            <a:avLst/>
          </a:prstGeom>
          <a:noFill/>
          <a:ln w="25400" cap="flat" cmpd="sng">
            <a:solidFill>
              <a:srgbClr val="C12332"/>
            </a:solidFill>
            <a:prstDash val="solid"/>
            <a:round/>
            <a:headEnd type="none" w="med" len="med"/>
            <a:tailEnd type="none" w="med" len="med"/>
          </a:ln>
        </p:spPr>
        <p:txBody>
          <a:bodyPr lIns="68568" tIns="34275" rIns="68568" bIns="34275" anchor="ctr" anchorCtr="0">
            <a:noAutofit/>
          </a:bodyPr>
          <a:lstStyle/>
          <a:p>
            <a:pPr marL="0" marR="0" lvl="0" indent="0" algn="ctr" rtl="0">
              <a:spcBef>
                <a:spcPts val="0"/>
              </a:spcBef>
              <a:buNone/>
            </a:pPr>
            <a:endParaRPr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389" name="Shape 389"/>
          <p:cNvSpPr txBox="1"/>
          <p:nvPr/>
        </p:nvSpPr>
        <p:spPr>
          <a:xfrm>
            <a:off x="3732101" y="4385675"/>
            <a:ext cx="1475775" cy="253349"/>
          </a:xfrm>
          <a:prstGeom prst="rect">
            <a:avLst/>
          </a:prstGeom>
          <a:noFill/>
          <a:ln>
            <a:noFill/>
          </a:ln>
        </p:spPr>
        <p:txBody>
          <a:bodyPr lIns="68568" tIns="34275" rIns="68568" bIns="34275" anchor="t" anchorCtr="0">
            <a:noAutofit/>
          </a:bodyPr>
          <a:lstStyle/>
          <a:p>
            <a:pPr marL="0" marR="0" lvl="0" indent="0" algn="ctr" rtl="0">
              <a:spcBef>
                <a:spcPts val="0"/>
              </a:spcBef>
              <a:buSzPct val="25000"/>
              <a:buNone/>
            </a:pPr>
            <a:r>
              <a:rPr lang="en-US" b="0" i="0" u="none" strike="noStrike" cap="none">
                <a:solidFill>
                  <a:schemeClr val="lt1"/>
                </a:solidFill>
                <a:latin typeface="Calibri" panose="020F0502020204030204"/>
                <a:ea typeface="Calibri" panose="020F0502020204030204"/>
                <a:cs typeface="Calibri" panose="020F0502020204030204"/>
                <a:sym typeface="Calibri" panose="020F0502020204030204"/>
              </a:rPr>
              <a:t>No Data</a:t>
            </a:r>
            <a:endParaRPr lang="en-US"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90" name="Shape 390"/>
          <p:cNvSpPr/>
          <p:nvPr/>
        </p:nvSpPr>
        <p:spPr>
          <a:xfrm>
            <a:off x="5755339" y="4360820"/>
            <a:ext cx="1846800" cy="426150"/>
          </a:xfrm>
          <a:prstGeom prst="rect">
            <a:avLst/>
          </a:prstGeom>
          <a:noFill/>
          <a:ln w="25400" cap="flat" cmpd="sng">
            <a:solidFill>
              <a:srgbClr val="C12332"/>
            </a:solidFill>
            <a:prstDash val="solid"/>
            <a:round/>
            <a:headEnd type="none" w="med" len="med"/>
            <a:tailEnd type="none" w="med" len="med"/>
          </a:ln>
        </p:spPr>
        <p:txBody>
          <a:bodyPr lIns="68568" tIns="34275" rIns="68568" bIns="34275" anchor="ctr" anchorCtr="0">
            <a:noAutofit/>
          </a:bodyPr>
          <a:lstStyle/>
          <a:p>
            <a:pPr marL="0" marR="0" lvl="0" indent="0" algn="ctr" rtl="0">
              <a:spcBef>
                <a:spcPts val="0"/>
              </a:spcBef>
              <a:buNone/>
            </a:pPr>
            <a:endParaRPr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391" name="Shape 391"/>
          <p:cNvSpPr txBox="1"/>
          <p:nvPr/>
        </p:nvSpPr>
        <p:spPr>
          <a:xfrm>
            <a:off x="5950993" y="4374470"/>
            <a:ext cx="1475775" cy="346274"/>
          </a:xfrm>
          <a:prstGeom prst="rect">
            <a:avLst/>
          </a:prstGeom>
          <a:noFill/>
          <a:ln>
            <a:noFill/>
          </a:ln>
        </p:spPr>
        <p:txBody>
          <a:bodyPr lIns="68568" tIns="34275" rIns="68568" bIns="34275" anchor="t" anchorCtr="0">
            <a:noAutofit/>
          </a:bodyPr>
          <a:lstStyle/>
          <a:p>
            <a:pPr marL="0" marR="0" lvl="0" indent="0" algn="ctr" rtl="0">
              <a:spcBef>
                <a:spcPts val="0"/>
              </a:spcBef>
              <a:buSzPct val="25000"/>
              <a:buNone/>
            </a:pPr>
            <a:r>
              <a:rPr lang="en-US" b="0" i="0" u="none" strike="noStrike" cap="none">
                <a:solidFill>
                  <a:schemeClr val="lt1"/>
                </a:solidFill>
                <a:latin typeface="Calibri" panose="020F0502020204030204"/>
                <a:ea typeface="Calibri" panose="020F0502020204030204"/>
                <a:cs typeface="Calibri" panose="020F0502020204030204"/>
                <a:sym typeface="Calibri" panose="020F0502020204030204"/>
              </a:rPr>
              <a:t>Received Data</a:t>
            </a:r>
            <a:endParaRPr lang="en-US"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92" name="Shape 392"/>
          <p:cNvSpPr/>
          <p:nvPr/>
        </p:nvSpPr>
        <p:spPr>
          <a:xfrm>
            <a:off x="1323593" y="4360820"/>
            <a:ext cx="1846800" cy="426150"/>
          </a:xfrm>
          <a:prstGeom prst="rect">
            <a:avLst/>
          </a:prstGeom>
          <a:noFill/>
          <a:ln w="25400" cap="flat" cmpd="sng">
            <a:solidFill>
              <a:srgbClr val="C12332"/>
            </a:solidFill>
            <a:prstDash val="solid"/>
            <a:round/>
            <a:headEnd type="none" w="med" len="med"/>
            <a:tailEnd type="none" w="med" len="med"/>
          </a:ln>
        </p:spPr>
        <p:txBody>
          <a:bodyPr lIns="68568" tIns="34275" rIns="68568" bIns="34275" anchor="ctr" anchorCtr="0">
            <a:noAutofit/>
          </a:bodyPr>
          <a:lstStyle/>
          <a:p>
            <a:pPr marL="0" marR="0" lvl="0" indent="0" algn="ctr" rtl="0">
              <a:spcBef>
                <a:spcPts val="0"/>
              </a:spcBef>
              <a:buNone/>
            </a:pPr>
            <a:endParaRPr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393" name="Shape 393"/>
          <p:cNvSpPr txBox="1"/>
          <p:nvPr/>
        </p:nvSpPr>
        <p:spPr>
          <a:xfrm>
            <a:off x="1469514" y="4374470"/>
            <a:ext cx="1475775" cy="253349"/>
          </a:xfrm>
          <a:prstGeom prst="rect">
            <a:avLst/>
          </a:prstGeom>
          <a:noFill/>
          <a:ln>
            <a:noFill/>
          </a:ln>
        </p:spPr>
        <p:txBody>
          <a:bodyPr lIns="68568" tIns="34275" rIns="68568" bIns="34275" anchor="t" anchorCtr="0">
            <a:noAutofit/>
          </a:bodyPr>
          <a:lstStyle/>
          <a:p>
            <a:pPr marL="0" marR="0" lvl="0" indent="0" algn="ctr" rtl="0">
              <a:spcBef>
                <a:spcPts val="0"/>
              </a:spcBef>
              <a:buSzPct val="25000"/>
              <a:buNone/>
            </a:pPr>
            <a:r>
              <a:rPr lang="en-US" b="0" i="0" u="none" strike="noStrike" cap="none">
                <a:solidFill>
                  <a:schemeClr val="lt1"/>
                </a:solidFill>
                <a:latin typeface="Calibri" panose="020F0502020204030204"/>
                <a:ea typeface="Calibri" panose="020F0502020204030204"/>
                <a:cs typeface="Calibri" panose="020F0502020204030204"/>
                <a:sym typeface="Calibri" panose="020F0502020204030204"/>
              </a:rPr>
              <a:t>Redirection</a:t>
            </a:r>
            <a:endParaRPr lang="en-US"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94" name="Shape 394"/>
          <p:cNvSpPr txBox="1"/>
          <p:nvPr/>
        </p:nvSpPr>
        <p:spPr>
          <a:xfrm>
            <a:off x="1467517" y="1382899"/>
            <a:ext cx="1475775" cy="346274"/>
          </a:xfrm>
          <a:prstGeom prst="rect">
            <a:avLst/>
          </a:prstGeom>
          <a:noFill/>
          <a:ln>
            <a:noFill/>
          </a:ln>
        </p:spPr>
        <p:txBody>
          <a:bodyPr lIns="68568" tIns="34275" rIns="68568" bIns="34275" anchor="t" anchorCtr="0">
            <a:noAutofit/>
          </a:bodyPr>
          <a:lstStyle/>
          <a:p>
            <a:pPr marL="0" marR="0" lvl="0" indent="0" algn="ctr" rtl="0">
              <a:spcBef>
                <a:spcPts val="0"/>
              </a:spcBef>
              <a:buSzPct val="25000"/>
              <a:buNone/>
            </a:pPr>
            <a:r>
              <a:rPr lang="en-US" b="0" i="0" u="none" strike="noStrike" cap="none">
                <a:solidFill>
                  <a:schemeClr val="lt1"/>
                </a:solidFill>
                <a:latin typeface="Calibri" panose="020F0502020204030204"/>
                <a:ea typeface="Calibri" panose="020F0502020204030204"/>
                <a:cs typeface="Calibri" panose="020F0502020204030204"/>
                <a:sym typeface="Calibri" panose="020F0502020204030204"/>
              </a:rPr>
              <a:t>Error/Failure</a:t>
            </a:r>
            <a:endParaRPr lang="en-US"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95" name="Shape 395"/>
          <p:cNvSpPr txBox="1"/>
          <p:nvPr/>
        </p:nvSpPr>
        <p:spPr>
          <a:xfrm>
            <a:off x="5960500" y="3637407"/>
            <a:ext cx="1475775" cy="346274"/>
          </a:xfrm>
          <a:prstGeom prst="rect">
            <a:avLst/>
          </a:prstGeom>
          <a:noFill/>
          <a:ln>
            <a:noFill/>
          </a:ln>
        </p:spPr>
        <p:txBody>
          <a:bodyPr lIns="68568" tIns="34275" rIns="68568" bIns="34275" anchor="t" anchorCtr="0">
            <a:noAutofit/>
          </a:bodyPr>
          <a:lstStyle/>
          <a:p>
            <a:pPr marL="0" marR="0" lvl="0" indent="0" algn="ctr" rtl="0">
              <a:spcBef>
                <a:spcPts val="0"/>
              </a:spcBef>
              <a:buSzPct val="25000"/>
              <a:buNone/>
            </a:pPr>
            <a:r>
              <a:rPr lang="en-US" b="0" i="0" u="none" strike="noStrike" cap="none">
                <a:solidFill>
                  <a:schemeClr val="lt1"/>
                </a:solidFill>
                <a:latin typeface="Calibri" panose="020F0502020204030204"/>
                <a:ea typeface="Calibri" panose="020F0502020204030204"/>
                <a:cs typeface="Calibri" panose="020F0502020204030204"/>
                <a:sym typeface="Calibri" panose="020F0502020204030204"/>
              </a:rPr>
              <a:t>Need Body</a:t>
            </a:r>
            <a:endParaRPr lang="en-US"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96" name="Shape 396"/>
          <p:cNvSpPr txBox="1"/>
          <p:nvPr/>
        </p:nvSpPr>
        <p:spPr>
          <a:xfrm>
            <a:off x="5960500" y="2559932"/>
            <a:ext cx="1475775" cy="346274"/>
          </a:xfrm>
          <a:prstGeom prst="rect">
            <a:avLst/>
          </a:prstGeom>
          <a:noFill/>
          <a:ln>
            <a:noFill/>
          </a:ln>
        </p:spPr>
        <p:txBody>
          <a:bodyPr lIns="68568" tIns="34275" rIns="68568" bIns="34275" anchor="t" anchorCtr="0">
            <a:noAutofit/>
          </a:bodyPr>
          <a:lstStyle/>
          <a:p>
            <a:pPr marL="0" marR="0" lvl="0" indent="0" algn="ctr" rtl="0">
              <a:spcBef>
                <a:spcPts val="0"/>
              </a:spcBef>
              <a:buSzPct val="25000"/>
              <a:buNone/>
            </a:pPr>
            <a:r>
              <a:rPr lang="en-US" b="0" i="0" u="none" strike="noStrike" cap="none">
                <a:solidFill>
                  <a:schemeClr val="lt1"/>
                </a:solidFill>
                <a:latin typeface="Calibri" panose="020F0502020204030204"/>
                <a:ea typeface="Calibri" panose="020F0502020204030204"/>
                <a:cs typeface="Calibri" panose="020F0502020204030204"/>
                <a:sym typeface="Calibri" panose="020F0502020204030204"/>
              </a:rPr>
              <a:t>Need Auth.</a:t>
            </a:r>
            <a:endParaRPr lang="en-US"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cxnSp>
        <p:nvCxnSpPr>
          <p:cNvPr id="397" name="Shape 397"/>
          <p:cNvCxnSpPr>
            <a:stCxn id="377" idx="2"/>
            <a:endCxn id="378" idx="0"/>
          </p:cNvCxnSpPr>
          <p:nvPr/>
        </p:nvCxnSpPr>
        <p:spPr>
          <a:xfrm>
            <a:off x="4490726" y="1770163"/>
            <a:ext cx="0" cy="431100"/>
          </a:xfrm>
          <a:prstGeom prst="straightConnector1">
            <a:avLst/>
          </a:prstGeom>
          <a:noFill/>
          <a:ln w="9525" cap="flat" cmpd="sng">
            <a:solidFill>
              <a:schemeClr val="lt1"/>
            </a:solidFill>
            <a:prstDash val="solid"/>
            <a:bevel/>
            <a:headEnd type="none" w="med" len="med"/>
            <a:tailEnd type="triangle" w="lg" len="lg"/>
          </a:ln>
        </p:spPr>
      </p:cxnSp>
      <p:cxnSp>
        <p:nvCxnSpPr>
          <p:cNvPr id="398" name="Shape 398"/>
          <p:cNvCxnSpPr>
            <a:stCxn id="377" idx="1"/>
            <a:endCxn id="382" idx="3"/>
          </p:cNvCxnSpPr>
          <p:nvPr/>
        </p:nvCxnSpPr>
        <p:spPr>
          <a:xfrm flipH="1">
            <a:off x="3170312" y="1559900"/>
            <a:ext cx="424350" cy="4275"/>
          </a:xfrm>
          <a:prstGeom prst="straightConnector1">
            <a:avLst/>
          </a:prstGeom>
          <a:noFill/>
          <a:ln w="9525" cap="flat" cmpd="sng">
            <a:solidFill>
              <a:schemeClr val="lt1"/>
            </a:solidFill>
            <a:prstDash val="solid"/>
            <a:bevel/>
            <a:headEnd type="none" w="med" len="med"/>
            <a:tailEnd type="triangle" w="lg" len="lg"/>
          </a:ln>
        </p:spPr>
      </p:cxnSp>
      <p:cxnSp>
        <p:nvCxnSpPr>
          <p:cNvPr id="399" name="Shape 399"/>
          <p:cNvCxnSpPr>
            <a:endCxn id="377" idx="3"/>
          </p:cNvCxnSpPr>
          <p:nvPr/>
        </p:nvCxnSpPr>
        <p:spPr>
          <a:xfrm rot="10800000">
            <a:off x="5386788" y="1559900"/>
            <a:ext cx="1302075" cy="4275"/>
          </a:xfrm>
          <a:prstGeom prst="straightConnector1">
            <a:avLst/>
          </a:prstGeom>
          <a:noFill/>
          <a:ln w="9525" cap="flat" cmpd="sng">
            <a:solidFill>
              <a:schemeClr val="lt1"/>
            </a:solidFill>
            <a:prstDash val="solid"/>
            <a:bevel/>
            <a:headEnd type="none" w="med" len="med"/>
            <a:tailEnd type="triangle" w="lg" len="lg"/>
          </a:ln>
        </p:spPr>
      </p:cxnSp>
      <p:cxnSp>
        <p:nvCxnSpPr>
          <p:cNvPr id="400" name="Shape 400"/>
          <p:cNvCxnSpPr>
            <a:stCxn id="378" idx="2"/>
            <a:endCxn id="379" idx="0"/>
          </p:cNvCxnSpPr>
          <p:nvPr/>
        </p:nvCxnSpPr>
        <p:spPr>
          <a:xfrm>
            <a:off x="4490726" y="2621813"/>
            <a:ext cx="0" cy="468675"/>
          </a:xfrm>
          <a:prstGeom prst="straightConnector1">
            <a:avLst/>
          </a:prstGeom>
          <a:noFill/>
          <a:ln w="9525" cap="flat" cmpd="sng">
            <a:solidFill>
              <a:schemeClr val="lt1"/>
            </a:solidFill>
            <a:prstDash val="solid"/>
            <a:bevel/>
            <a:headEnd type="none" w="med" len="med"/>
            <a:tailEnd type="triangle" w="lg" len="lg"/>
          </a:ln>
        </p:spPr>
      </p:cxnSp>
      <p:cxnSp>
        <p:nvCxnSpPr>
          <p:cNvPr id="401" name="Shape 401"/>
          <p:cNvCxnSpPr>
            <a:stCxn id="379" idx="2"/>
            <a:endCxn id="388" idx="0"/>
          </p:cNvCxnSpPr>
          <p:nvPr/>
        </p:nvCxnSpPr>
        <p:spPr>
          <a:xfrm flipH="1">
            <a:off x="4476326" y="3510917"/>
            <a:ext cx="14400" cy="849825"/>
          </a:xfrm>
          <a:prstGeom prst="straightConnector1">
            <a:avLst/>
          </a:prstGeom>
          <a:noFill/>
          <a:ln w="9525" cap="flat" cmpd="sng">
            <a:solidFill>
              <a:schemeClr val="lt1"/>
            </a:solidFill>
            <a:prstDash val="solid"/>
            <a:bevel/>
            <a:headEnd type="none" w="med" len="med"/>
            <a:tailEnd type="triangle" w="lg" len="lg"/>
          </a:ln>
        </p:spPr>
      </p:cxnSp>
      <p:cxnSp>
        <p:nvCxnSpPr>
          <p:cNvPr id="402" name="Shape 402"/>
          <p:cNvCxnSpPr>
            <a:endCxn id="392" idx="0"/>
          </p:cNvCxnSpPr>
          <p:nvPr/>
        </p:nvCxnSpPr>
        <p:spPr>
          <a:xfrm>
            <a:off x="2246994" y="3453395"/>
            <a:ext cx="0" cy="907425"/>
          </a:xfrm>
          <a:prstGeom prst="straightConnector1">
            <a:avLst/>
          </a:prstGeom>
          <a:noFill/>
          <a:ln w="9525" cap="flat" cmpd="sng">
            <a:solidFill>
              <a:schemeClr val="lt1"/>
            </a:solidFill>
            <a:prstDash val="solid"/>
            <a:bevel/>
            <a:headEnd type="none" w="med" len="med"/>
            <a:tailEnd type="triangle" w="lg" len="lg"/>
          </a:ln>
        </p:spPr>
      </p:cxnSp>
      <p:cxnSp>
        <p:nvCxnSpPr>
          <p:cNvPr id="403" name="Shape 403"/>
          <p:cNvCxnSpPr>
            <a:endCxn id="381" idx="0"/>
          </p:cNvCxnSpPr>
          <p:nvPr/>
        </p:nvCxnSpPr>
        <p:spPr>
          <a:xfrm>
            <a:off x="6688994" y="3345289"/>
            <a:ext cx="4050" cy="258975"/>
          </a:xfrm>
          <a:prstGeom prst="straightConnector1">
            <a:avLst/>
          </a:prstGeom>
          <a:noFill/>
          <a:ln w="9525" cap="flat" cmpd="sng">
            <a:solidFill>
              <a:schemeClr val="lt1"/>
            </a:solidFill>
            <a:prstDash val="solid"/>
            <a:bevel/>
            <a:headEnd type="none" w="med" len="med"/>
            <a:tailEnd type="triangle" w="lg" len="lg"/>
          </a:ln>
        </p:spPr>
      </p:cxnSp>
      <p:cxnSp>
        <p:nvCxnSpPr>
          <p:cNvPr id="404" name="Shape 404"/>
          <p:cNvCxnSpPr>
            <a:stCxn id="381" idx="2"/>
            <a:endCxn id="391" idx="0"/>
          </p:cNvCxnSpPr>
          <p:nvPr/>
        </p:nvCxnSpPr>
        <p:spPr>
          <a:xfrm flipH="1">
            <a:off x="6688769" y="4024789"/>
            <a:ext cx="4275" cy="349650"/>
          </a:xfrm>
          <a:prstGeom prst="straightConnector1">
            <a:avLst/>
          </a:prstGeom>
          <a:noFill/>
          <a:ln w="9525" cap="flat" cmpd="sng">
            <a:solidFill>
              <a:schemeClr val="lt1"/>
            </a:solidFill>
            <a:prstDash val="solid"/>
            <a:bevel/>
            <a:headEnd type="none" w="med" len="med"/>
            <a:tailEnd type="triangle" w="lg" len="lg"/>
          </a:ln>
        </p:spPr>
      </p:cxnSp>
      <p:cxnSp>
        <p:nvCxnSpPr>
          <p:cNvPr id="405" name="Shape 405"/>
          <p:cNvCxnSpPr>
            <a:endCxn id="380" idx="2"/>
          </p:cNvCxnSpPr>
          <p:nvPr/>
        </p:nvCxnSpPr>
        <p:spPr>
          <a:xfrm rot="10800000" flipH="1">
            <a:off x="6688994" y="2964621"/>
            <a:ext cx="4050" cy="285300"/>
          </a:xfrm>
          <a:prstGeom prst="straightConnector1">
            <a:avLst/>
          </a:prstGeom>
          <a:noFill/>
          <a:ln w="9525" cap="flat" cmpd="sng">
            <a:solidFill>
              <a:schemeClr val="lt1"/>
            </a:solidFill>
            <a:prstDash val="solid"/>
            <a:bevel/>
            <a:headEnd type="none" w="med" len="med"/>
            <a:tailEnd type="triangle" w="lg" len="lg"/>
          </a:ln>
        </p:spPr>
      </p:cxnSp>
      <p:cxnSp>
        <p:nvCxnSpPr>
          <p:cNvPr id="406" name="Shape 406"/>
          <p:cNvCxnSpPr/>
          <p:nvPr/>
        </p:nvCxnSpPr>
        <p:spPr>
          <a:xfrm rot="10800000">
            <a:off x="2067668" y="1777295"/>
            <a:ext cx="0" cy="1500975"/>
          </a:xfrm>
          <a:prstGeom prst="straightConnector1">
            <a:avLst/>
          </a:prstGeom>
          <a:noFill/>
          <a:ln w="9525" cap="flat" cmpd="sng">
            <a:solidFill>
              <a:schemeClr val="lt1"/>
            </a:solidFill>
            <a:prstDash val="solid"/>
            <a:bevel/>
            <a:headEnd type="none" w="med" len="med"/>
            <a:tailEnd type="triangle" w="lg" len="lg"/>
          </a:ln>
        </p:spPr>
      </p:cxnSp>
      <p:cxnSp>
        <p:nvCxnSpPr>
          <p:cNvPr id="407" name="Shape 407"/>
          <p:cNvCxnSpPr/>
          <p:nvPr/>
        </p:nvCxnSpPr>
        <p:spPr>
          <a:xfrm rot="10800000">
            <a:off x="2812676" y="1777301"/>
            <a:ext cx="0" cy="634274"/>
          </a:xfrm>
          <a:prstGeom prst="straightConnector1">
            <a:avLst/>
          </a:prstGeom>
          <a:noFill/>
          <a:ln w="9525" cap="flat" cmpd="sng">
            <a:solidFill>
              <a:schemeClr val="lt1"/>
            </a:solidFill>
            <a:prstDash val="solid"/>
            <a:bevel/>
            <a:headEnd type="none" w="med" len="med"/>
            <a:tailEnd type="triangle" w="lg" len="lg"/>
          </a:ln>
        </p:spPr>
      </p:cxnSp>
      <p:cxnSp>
        <p:nvCxnSpPr>
          <p:cNvPr id="408" name="Shape 408"/>
          <p:cNvCxnSpPr/>
          <p:nvPr/>
        </p:nvCxnSpPr>
        <p:spPr>
          <a:xfrm rot="10800000">
            <a:off x="2444137" y="1770120"/>
            <a:ext cx="0" cy="1003950"/>
          </a:xfrm>
          <a:prstGeom prst="straightConnector1">
            <a:avLst/>
          </a:prstGeom>
          <a:noFill/>
          <a:ln w="9525" cap="flat" cmpd="sng">
            <a:solidFill>
              <a:schemeClr val="lt1"/>
            </a:solidFill>
            <a:prstDash val="solid"/>
            <a:bevel/>
            <a:headEnd type="none" w="med" len="med"/>
            <a:tailEnd type="triangle" w="lg" len="lg"/>
          </a:ln>
        </p:spPr>
      </p:cxnSp>
      <p:cxnSp>
        <p:nvCxnSpPr>
          <p:cNvPr id="409" name="Shape 409"/>
          <p:cNvCxnSpPr/>
          <p:nvPr/>
        </p:nvCxnSpPr>
        <p:spPr>
          <a:xfrm rot="10800000">
            <a:off x="1703295" y="1777434"/>
            <a:ext cx="0" cy="1881899"/>
          </a:xfrm>
          <a:prstGeom prst="straightConnector1">
            <a:avLst/>
          </a:prstGeom>
          <a:noFill/>
          <a:ln w="9525" cap="flat" cmpd="sng">
            <a:solidFill>
              <a:schemeClr val="lt1"/>
            </a:solidFill>
            <a:prstDash val="solid"/>
            <a:bevel/>
            <a:headEnd type="none" w="med" len="med"/>
            <a:tailEnd type="triangle" w="lg" len="lg"/>
          </a:ln>
        </p:spPr>
      </p:cxnSp>
      <p:cxnSp>
        <p:nvCxnSpPr>
          <p:cNvPr id="410" name="Shape 410"/>
          <p:cNvCxnSpPr/>
          <p:nvPr/>
        </p:nvCxnSpPr>
        <p:spPr>
          <a:xfrm>
            <a:off x="2067668" y="3267064"/>
            <a:ext cx="1527074" cy="0"/>
          </a:xfrm>
          <a:prstGeom prst="straightConnector1">
            <a:avLst/>
          </a:prstGeom>
          <a:noFill/>
          <a:ln w="9525" cap="flat" cmpd="sng">
            <a:solidFill>
              <a:schemeClr val="lt1"/>
            </a:solidFill>
            <a:prstDash val="solid"/>
            <a:bevel/>
            <a:headEnd type="none" w="med" len="med"/>
            <a:tailEnd type="none" w="med" len="med"/>
          </a:ln>
        </p:spPr>
      </p:cxnSp>
      <p:cxnSp>
        <p:nvCxnSpPr>
          <p:cNvPr id="411" name="Shape 411"/>
          <p:cNvCxnSpPr/>
          <p:nvPr/>
        </p:nvCxnSpPr>
        <p:spPr>
          <a:xfrm>
            <a:off x="2246960" y="3453452"/>
            <a:ext cx="1347749" cy="0"/>
          </a:xfrm>
          <a:prstGeom prst="straightConnector1">
            <a:avLst/>
          </a:prstGeom>
          <a:noFill/>
          <a:ln w="9525" cap="flat" cmpd="sng">
            <a:solidFill>
              <a:schemeClr val="lt1"/>
            </a:solidFill>
            <a:prstDash val="solid"/>
            <a:bevel/>
            <a:headEnd type="none" w="med" len="med"/>
            <a:tailEnd type="none" w="med" len="med"/>
          </a:ln>
        </p:spPr>
      </p:cxnSp>
      <p:cxnSp>
        <p:nvCxnSpPr>
          <p:cNvPr id="412" name="Shape 412"/>
          <p:cNvCxnSpPr/>
          <p:nvPr/>
        </p:nvCxnSpPr>
        <p:spPr>
          <a:xfrm>
            <a:off x="1703295" y="3659334"/>
            <a:ext cx="459449" cy="0"/>
          </a:xfrm>
          <a:prstGeom prst="straightConnector1">
            <a:avLst/>
          </a:prstGeom>
          <a:noFill/>
          <a:ln w="9525" cap="flat" cmpd="sng">
            <a:solidFill>
              <a:schemeClr val="lt1"/>
            </a:solidFill>
            <a:prstDash val="solid"/>
            <a:bevel/>
            <a:headEnd type="none" w="med" len="med"/>
            <a:tailEnd type="none" w="med" len="med"/>
          </a:ln>
        </p:spPr>
      </p:cxnSp>
      <p:cxnSp>
        <p:nvCxnSpPr>
          <p:cNvPr id="413" name="Shape 413"/>
          <p:cNvCxnSpPr/>
          <p:nvPr/>
        </p:nvCxnSpPr>
        <p:spPr>
          <a:xfrm>
            <a:off x="5386757" y="3243435"/>
            <a:ext cx="1302075" cy="0"/>
          </a:xfrm>
          <a:prstGeom prst="straightConnector1">
            <a:avLst/>
          </a:prstGeom>
          <a:noFill/>
          <a:ln w="9525" cap="flat" cmpd="sng">
            <a:solidFill>
              <a:schemeClr val="lt1"/>
            </a:solidFill>
            <a:prstDash val="solid"/>
            <a:bevel/>
            <a:headEnd type="none" w="med" len="med"/>
            <a:tailEnd type="none" w="med" len="med"/>
          </a:ln>
        </p:spPr>
      </p:cxnSp>
      <p:cxnSp>
        <p:nvCxnSpPr>
          <p:cNvPr id="414" name="Shape 414"/>
          <p:cNvCxnSpPr/>
          <p:nvPr/>
        </p:nvCxnSpPr>
        <p:spPr>
          <a:xfrm>
            <a:off x="5387968" y="3342533"/>
            <a:ext cx="1302075" cy="0"/>
          </a:xfrm>
          <a:prstGeom prst="straightConnector1">
            <a:avLst/>
          </a:prstGeom>
          <a:noFill/>
          <a:ln w="9525" cap="flat" cmpd="sng">
            <a:solidFill>
              <a:schemeClr val="lt1"/>
            </a:solidFill>
            <a:prstDash val="solid"/>
            <a:bevel/>
            <a:headEnd type="none" w="med" len="med"/>
            <a:tailEnd type="none" w="med" len="med"/>
          </a:ln>
        </p:spPr>
      </p:cxnSp>
      <p:cxnSp>
        <p:nvCxnSpPr>
          <p:cNvPr id="415" name="Shape 415"/>
          <p:cNvCxnSpPr>
            <a:endCxn id="380" idx="0"/>
          </p:cNvCxnSpPr>
          <p:nvPr/>
        </p:nvCxnSpPr>
        <p:spPr>
          <a:xfrm>
            <a:off x="6693044" y="1564221"/>
            <a:ext cx="0" cy="979875"/>
          </a:xfrm>
          <a:prstGeom prst="straightConnector1">
            <a:avLst/>
          </a:prstGeom>
          <a:noFill/>
          <a:ln w="9525" cap="flat" cmpd="sng">
            <a:solidFill>
              <a:schemeClr val="lt1"/>
            </a:solidFill>
            <a:prstDash val="solid"/>
            <a:bevel/>
            <a:headEnd type="none" w="med" len="med"/>
            <a:tailEnd type="none" w="med" len="med"/>
          </a:ln>
        </p:spPr>
      </p:cxnSp>
      <p:cxnSp>
        <p:nvCxnSpPr>
          <p:cNvPr id="416" name="Shape 416"/>
          <p:cNvCxnSpPr/>
          <p:nvPr/>
        </p:nvCxnSpPr>
        <p:spPr>
          <a:xfrm>
            <a:off x="2444137" y="2774070"/>
            <a:ext cx="1956599" cy="0"/>
          </a:xfrm>
          <a:prstGeom prst="straightConnector1">
            <a:avLst/>
          </a:prstGeom>
          <a:noFill/>
          <a:ln w="9525" cap="flat" cmpd="sng">
            <a:solidFill>
              <a:schemeClr val="lt1"/>
            </a:solidFill>
            <a:prstDash val="solid"/>
            <a:bevel/>
            <a:headEnd type="none" w="med" len="med"/>
            <a:tailEnd type="none" w="med" len="med"/>
          </a:ln>
        </p:spPr>
      </p:cxnSp>
      <p:cxnSp>
        <p:nvCxnSpPr>
          <p:cNvPr id="417" name="Shape 417"/>
          <p:cNvCxnSpPr>
            <a:endCxn id="378" idx="1"/>
          </p:cNvCxnSpPr>
          <p:nvPr/>
        </p:nvCxnSpPr>
        <p:spPr>
          <a:xfrm>
            <a:off x="2812787" y="2411550"/>
            <a:ext cx="781875" cy="0"/>
          </a:xfrm>
          <a:prstGeom prst="straightConnector1">
            <a:avLst/>
          </a:prstGeom>
          <a:noFill/>
          <a:ln w="9525" cap="flat" cmpd="sng">
            <a:solidFill>
              <a:schemeClr val="lt1"/>
            </a:solidFill>
            <a:prstDash val="solid"/>
            <a:bevel/>
            <a:headEnd type="none" w="med" len="med"/>
            <a:tailEnd type="none" w="med" len="med"/>
          </a:ln>
        </p:spPr>
      </p:cxnSp>
      <p:cxnSp>
        <p:nvCxnSpPr>
          <p:cNvPr id="418" name="Shape 418"/>
          <p:cNvCxnSpPr/>
          <p:nvPr/>
        </p:nvCxnSpPr>
        <p:spPr>
          <a:xfrm>
            <a:off x="4476387" y="1048961"/>
            <a:ext cx="0" cy="300599"/>
          </a:xfrm>
          <a:prstGeom prst="straightConnector1">
            <a:avLst/>
          </a:prstGeom>
          <a:noFill/>
          <a:ln w="9525" cap="flat" cmpd="sng">
            <a:solidFill>
              <a:schemeClr val="lt1"/>
            </a:solidFill>
            <a:prstDash val="solid"/>
            <a:bevel/>
            <a:headEnd type="none" w="med" len="med"/>
            <a:tailEnd type="triangle" w="lg" len="lg"/>
          </a:ln>
        </p:spPr>
      </p:cxnSp>
      <p:cxnSp>
        <p:nvCxnSpPr>
          <p:cNvPr id="419" name="Shape 419"/>
          <p:cNvCxnSpPr/>
          <p:nvPr/>
        </p:nvCxnSpPr>
        <p:spPr>
          <a:xfrm>
            <a:off x="2403481" y="3659334"/>
            <a:ext cx="1933200" cy="2250"/>
          </a:xfrm>
          <a:prstGeom prst="straightConnector1">
            <a:avLst/>
          </a:prstGeom>
          <a:noFill/>
          <a:ln w="9525" cap="flat" cmpd="sng">
            <a:solidFill>
              <a:schemeClr val="lt1"/>
            </a:solidFill>
            <a:prstDash val="solid"/>
            <a:bevel/>
            <a:headEnd type="none" w="med" len="med"/>
            <a:tailEnd type="none" w="med" len="med"/>
          </a:ln>
        </p:spPr>
      </p:cxnSp>
      <p:cxnSp>
        <p:nvCxnSpPr>
          <p:cNvPr id="420" name="Shape 420"/>
          <p:cNvCxnSpPr/>
          <p:nvPr/>
        </p:nvCxnSpPr>
        <p:spPr>
          <a:xfrm>
            <a:off x="4580675" y="3661575"/>
            <a:ext cx="1205100" cy="0"/>
          </a:xfrm>
          <a:prstGeom prst="straightConnector1">
            <a:avLst/>
          </a:prstGeom>
          <a:noFill/>
          <a:ln w="9525" cap="flat" cmpd="sng">
            <a:solidFill>
              <a:schemeClr val="lt1"/>
            </a:solidFill>
            <a:prstDash val="solid"/>
            <a:bevel/>
            <a:headEnd type="none" w="med" len="med"/>
            <a:tailEnd type="none" w="med" len="med"/>
          </a:ln>
        </p:spPr>
      </p:cxnSp>
      <p:cxnSp>
        <p:nvCxnSpPr>
          <p:cNvPr id="421" name="Shape 421"/>
          <p:cNvCxnSpPr/>
          <p:nvPr/>
        </p:nvCxnSpPr>
        <p:spPr>
          <a:xfrm>
            <a:off x="4580675" y="2774070"/>
            <a:ext cx="1205100" cy="0"/>
          </a:xfrm>
          <a:prstGeom prst="straightConnector1">
            <a:avLst/>
          </a:prstGeom>
          <a:noFill/>
          <a:ln w="9525" cap="flat" cmpd="sng">
            <a:solidFill>
              <a:schemeClr val="lt1"/>
            </a:solidFill>
            <a:prstDash val="solid"/>
            <a:bevel/>
            <a:headEnd type="none" w="med" len="med"/>
            <a:tailEnd type="none" w="med" len="med"/>
          </a:ln>
        </p:spPr>
      </p:cxnSp>
      <p:sp>
        <p:nvSpPr>
          <p:cNvPr id="422" name="Shape 422"/>
          <p:cNvSpPr txBox="1"/>
          <p:nvPr/>
        </p:nvSpPr>
        <p:spPr>
          <a:xfrm>
            <a:off x="1277469" y="2517988"/>
            <a:ext cx="518849" cy="207674"/>
          </a:xfrm>
          <a:prstGeom prst="rect">
            <a:avLst/>
          </a:prstGeom>
          <a:noFill/>
          <a:ln>
            <a:noFill/>
          </a:ln>
        </p:spPr>
        <p:txBody>
          <a:bodyPr lIns="68568" tIns="34275" rIns="68568" bIns="34275" anchor="t" anchorCtr="0">
            <a:noAutofit/>
          </a:bodyPr>
          <a:lstStyle/>
          <a:p>
            <a:pPr marL="0" marR="0" lvl="0" indent="0" algn="ctr" rtl="0">
              <a:spcBef>
                <a:spcPts val="0"/>
              </a:spcBef>
              <a:buSzPct val="25000"/>
              <a:buNone/>
            </a:pPr>
            <a:r>
              <a:rPr lang="en-US" sz="1200" b="1" i="0" u="none" strike="noStrike" cap="none">
                <a:solidFill>
                  <a:schemeClr val="lt1"/>
                </a:solidFill>
                <a:latin typeface="Calibri" panose="020F0502020204030204"/>
                <a:ea typeface="Calibri" panose="020F0502020204030204"/>
                <a:cs typeface="Calibri" panose="020F0502020204030204"/>
                <a:sym typeface="Calibri" panose="020F0502020204030204"/>
              </a:rPr>
              <a:t>Error</a:t>
            </a:r>
            <a:endParaRPr lang="en-US" sz="1200" b="1"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423" name="Shape 423"/>
          <p:cNvSpPr txBox="1"/>
          <p:nvPr/>
        </p:nvSpPr>
        <p:spPr>
          <a:xfrm>
            <a:off x="1653050" y="2387895"/>
            <a:ext cx="518849" cy="207674"/>
          </a:xfrm>
          <a:prstGeom prst="rect">
            <a:avLst/>
          </a:prstGeom>
          <a:noFill/>
          <a:ln>
            <a:noFill/>
          </a:ln>
        </p:spPr>
        <p:txBody>
          <a:bodyPr lIns="68568" tIns="34275" rIns="68568" bIns="34275" anchor="t" anchorCtr="0">
            <a:noAutofit/>
          </a:bodyPr>
          <a:lstStyle/>
          <a:p>
            <a:pPr marL="0" marR="0" lvl="0" indent="0" algn="ctr" rtl="0">
              <a:spcBef>
                <a:spcPts val="0"/>
              </a:spcBef>
              <a:buSzPct val="25000"/>
              <a:buNone/>
            </a:pPr>
            <a:r>
              <a:rPr lang="en-US" sz="1200" b="1" i="0" u="none" strike="noStrike" cap="none">
                <a:solidFill>
                  <a:schemeClr val="lt1"/>
                </a:solidFill>
                <a:latin typeface="Calibri" panose="020F0502020204030204"/>
                <a:ea typeface="Calibri" panose="020F0502020204030204"/>
                <a:cs typeface="Calibri" panose="020F0502020204030204"/>
                <a:sym typeface="Calibri" panose="020F0502020204030204"/>
              </a:rPr>
              <a:t>Error</a:t>
            </a:r>
            <a:endParaRPr lang="en-US" sz="1200" b="1"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424" name="Shape 424"/>
          <p:cNvSpPr txBox="1"/>
          <p:nvPr/>
        </p:nvSpPr>
        <p:spPr>
          <a:xfrm>
            <a:off x="2028263" y="2193980"/>
            <a:ext cx="518849" cy="207674"/>
          </a:xfrm>
          <a:prstGeom prst="rect">
            <a:avLst/>
          </a:prstGeom>
          <a:noFill/>
          <a:ln>
            <a:noFill/>
          </a:ln>
        </p:spPr>
        <p:txBody>
          <a:bodyPr lIns="68568" tIns="34275" rIns="68568" bIns="34275" anchor="t" anchorCtr="0">
            <a:noAutofit/>
          </a:bodyPr>
          <a:lstStyle/>
          <a:p>
            <a:pPr marL="0" marR="0" lvl="0" indent="0" algn="ctr" rtl="0">
              <a:spcBef>
                <a:spcPts val="0"/>
              </a:spcBef>
              <a:buSzPct val="25000"/>
              <a:buNone/>
            </a:pPr>
            <a:r>
              <a:rPr lang="en-US" sz="1200" b="1" i="0" u="none" strike="noStrike" cap="none">
                <a:solidFill>
                  <a:schemeClr val="lt1"/>
                </a:solidFill>
                <a:latin typeface="Calibri" panose="020F0502020204030204"/>
                <a:ea typeface="Calibri" panose="020F0502020204030204"/>
                <a:cs typeface="Calibri" panose="020F0502020204030204"/>
                <a:sym typeface="Calibri" panose="020F0502020204030204"/>
              </a:rPr>
              <a:t>Error</a:t>
            </a:r>
            <a:endParaRPr lang="en-US" sz="1200" b="1"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425" name="Shape 425"/>
          <p:cNvSpPr txBox="1"/>
          <p:nvPr/>
        </p:nvSpPr>
        <p:spPr>
          <a:xfrm>
            <a:off x="2403511" y="1993537"/>
            <a:ext cx="518849" cy="207674"/>
          </a:xfrm>
          <a:prstGeom prst="rect">
            <a:avLst/>
          </a:prstGeom>
          <a:noFill/>
          <a:ln>
            <a:noFill/>
          </a:ln>
        </p:spPr>
        <p:txBody>
          <a:bodyPr lIns="68568" tIns="34275" rIns="68568" bIns="34275" anchor="t" anchorCtr="0">
            <a:noAutofit/>
          </a:bodyPr>
          <a:lstStyle/>
          <a:p>
            <a:pPr marL="0" marR="0" lvl="0" indent="0" algn="ctr" rtl="0">
              <a:spcBef>
                <a:spcPts val="0"/>
              </a:spcBef>
              <a:buSzPct val="25000"/>
              <a:buNone/>
            </a:pPr>
            <a:r>
              <a:rPr lang="en-US" sz="1200" b="1" i="0" u="none" strike="noStrike" cap="none">
                <a:solidFill>
                  <a:schemeClr val="lt1"/>
                </a:solidFill>
                <a:latin typeface="Calibri" panose="020F0502020204030204"/>
                <a:ea typeface="Calibri" panose="020F0502020204030204"/>
                <a:cs typeface="Calibri" panose="020F0502020204030204"/>
                <a:sym typeface="Calibri" panose="020F0502020204030204"/>
              </a:rPr>
              <a:t>Error</a:t>
            </a:r>
            <a:endParaRPr lang="en-US" sz="1200" b="1"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426" name="Shape 426"/>
          <p:cNvSpPr txBox="1"/>
          <p:nvPr/>
        </p:nvSpPr>
        <p:spPr>
          <a:xfrm>
            <a:off x="3102152" y="1625273"/>
            <a:ext cx="518849" cy="207674"/>
          </a:xfrm>
          <a:prstGeom prst="rect">
            <a:avLst/>
          </a:prstGeom>
          <a:noFill/>
          <a:ln>
            <a:noFill/>
          </a:ln>
        </p:spPr>
        <p:txBody>
          <a:bodyPr lIns="68568" tIns="34275" rIns="68568" bIns="34275" anchor="t" anchorCtr="0">
            <a:noAutofit/>
          </a:bodyPr>
          <a:lstStyle/>
          <a:p>
            <a:pPr marL="0" marR="0" lvl="0" indent="0" algn="ctr" rtl="0">
              <a:spcBef>
                <a:spcPts val="0"/>
              </a:spcBef>
              <a:buSzPct val="25000"/>
              <a:buNone/>
            </a:pPr>
            <a:r>
              <a:rPr lang="en-US" sz="1200" b="1" i="0" u="none" strike="noStrike" cap="none">
                <a:solidFill>
                  <a:schemeClr val="lt1"/>
                </a:solidFill>
                <a:latin typeface="Calibri" panose="020F0502020204030204"/>
                <a:ea typeface="Calibri" panose="020F0502020204030204"/>
                <a:cs typeface="Calibri" panose="020F0502020204030204"/>
                <a:sym typeface="Calibri" panose="020F0502020204030204"/>
              </a:rPr>
              <a:t>Error</a:t>
            </a:r>
            <a:endParaRPr lang="en-US" sz="1200" b="1"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427" name="Shape 427"/>
          <p:cNvSpPr txBox="1"/>
          <p:nvPr/>
        </p:nvSpPr>
        <p:spPr>
          <a:xfrm>
            <a:off x="6588059" y="1785788"/>
            <a:ext cx="518849" cy="207674"/>
          </a:xfrm>
          <a:prstGeom prst="rect">
            <a:avLst/>
          </a:prstGeom>
          <a:noFill/>
          <a:ln>
            <a:noFill/>
          </a:ln>
        </p:spPr>
        <p:txBody>
          <a:bodyPr lIns="68568" tIns="34275" rIns="68568" bIns="34275" anchor="t" anchorCtr="0">
            <a:noAutofit/>
          </a:bodyPr>
          <a:lstStyle/>
          <a:p>
            <a:pPr marL="0" marR="0" lvl="0" indent="0" algn="ctr" rtl="0">
              <a:spcBef>
                <a:spcPts val="0"/>
              </a:spcBef>
              <a:buSzPct val="25000"/>
              <a:buNone/>
            </a:pPr>
            <a:r>
              <a:rPr lang="en-US" sz="1200" b="1" i="0" u="none" strike="noStrike" cap="none">
                <a:solidFill>
                  <a:schemeClr val="lt1"/>
                </a:solidFill>
                <a:latin typeface="Calibri" panose="020F0502020204030204"/>
                <a:ea typeface="Calibri" panose="020F0502020204030204"/>
                <a:cs typeface="Calibri" panose="020F0502020204030204"/>
                <a:sym typeface="Calibri" panose="020F0502020204030204"/>
              </a:rPr>
              <a:t>OK</a:t>
            </a:r>
            <a:endParaRPr lang="en-US" sz="1200" b="1"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428" name="Shape 428"/>
          <p:cNvSpPr txBox="1"/>
          <p:nvPr/>
        </p:nvSpPr>
        <p:spPr>
          <a:xfrm>
            <a:off x="6567918" y="4064579"/>
            <a:ext cx="518849" cy="207674"/>
          </a:xfrm>
          <a:prstGeom prst="rect">
            <a:avLst/>
          </a:prstGeom>
          <a:noFill/>
          <a:ln>
            <a:noFill/>
          </a:ln>
        </p:spPr>
        <p:txBody>
          <a:bodyPr lIns="68568" tIns="34275" rIns="68568" bIns="34275" anchor="t" anchorCtr="0">
            <a:noAutofit/>
          </a:bodyPr>
          <a:lstStyle/>
          <a:p>
            <a:pPr marL="0" marR="0" lvl="0" indent="0" algn="ctr" rtl="0">
              <a:spcBef>
                <a:spcPts val="0"/>
              </a:spcBef>
              <a:buSzPct val="25000"/>
              <a:buNone/>
            </a:pPr>
            <a:r>
              <a:rPr lang="en-US" sz="1200" b="1" i="0" u="none" strike="noStrike" cap="none">
                <a:solidFill>
                  <a:schemeClr val="lt1"/>
                </a:solidFill>
                <a:latin typeface="Calibri" panose="020F0502020204030204"/>
                <a:ea typeface="Calibri" panose="020F0502020204030204"/>
                <a:cs typeface="Calibri" panose="020F0502020204030204"/>
                <a:sym typeface="Calibri" panose="020F0502020204030204"/>
              </a:rPr>
              <a:t>OK</a:t>
            </a:r>
            <a:endParaRPr lang="en-US" sz="1200" b="1"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429" name="Shape 429"/>
          <p:cNvSpPr txBox="1"/>
          <p:nvPr/>
        </p:nvSpPr>
        <p:spPr>
          <a:xfrm>
            <a:off x="2162685" y="3920965"/>
            <a:ext cx="767475" cy="207674"/>
          </a:xfrm>
          <a:prstGeom prst="rect">
            <a:avLst/>
          </a:prstGeom>
          <a:noFill/>
          <a:ln>
            <a:noFill/>
          </a:ln>
        </p:spPr>
        <p:txBody>
          <a:bodyPr lIns="68568" tIns="34275" rIns="68568" bIns="34275" anchor="t" anchorCtr="0">
            <a:noAutofit/>
          </a:bodyPr>
          <a:lstStyle/>
          <a:p>
            <a:pPr marL="0" marR="0" lvl="0" indent="0" algn="ctr" rtl="0">
              <a:spcBef>
                <a:spcPts val="0"/>
              </a:spcBef>
              <a:buSzPct val="25000"/>
              <a:buNone/>
            </a:pPr>
            <a:r>
              <a:rPr lang="en-US" sz="1200" b="1" i="0" u="none" strike="noStrike" cap="none">
                <a:solidFill>
                  <a:schemeClr val="lt1"/>
                </a:solidFill>
                <a:latin typeface="Calibri" panose="020F0502020204030204"/>
                <a:ea typeface="Calibri" panose="020F0502020204030204"/>
                <a:cs typeface="Calibri" panose="020F0502020204030204"/>
                <a:sym typeface="Calibri" panose="020F0502020204030204"/>
              </a:rPr>
              <a:t>301, 302</a:t>
            </a:r>
            <a:endParaRPr lang="en-US" sz="1200" b="1"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430" name="Shape 430"/>
          <p:cNvSpPr txBox="1"/>
          <p:nvPr/>
        </p:nvSpPr>
        <p:spPr>
          <a:xfrm>
            <a:off x="4400329" y="3920899"/>
            <a:ext cx="767475" cy="207674"/>
          </a:xfrm>
          <a:prstGeom prst="rect">
            <a:avLst/>
          </a:prstGeom>
          <a:noFill/>
          <a:ln>
            <a:noFill/>
          </a:ln>
        </p:spPr>
        <p:txBody>
          <a:bodyPr lIns="68568" tIns="34275" rIns="68568" bIns="34275" anchor="t" anchorCtr="0">
            <a:noAutofit/>
          </a:bodyPr>
          <a:lstStyle/>
          <a:p>
            <a:pPr marL="0" marR="0" lvl="0" indent="0" algn="ctr" rtl="0">
              <a:spcBef>
                <a:spcPts val="0"/>
              </a:spcBef>
              <a:buSzPct val="25000"/>
              <a:buNone/>
            </a:pPr>
            <a:r>
              <a:rPr lang="en-US" sz="1200" b="1" i="0" u="none" strike="noStrike" cap="none">
                <a:solidFill>
                  <a:schemeClr val="lt1"/>
                </a:solidFill>
                <a:latin typeface="Calibri" panose="020F0502020204030204"/>
                <a:ea typeface="Calibri" panose="020F0502020204030204"/>
                <a:cs typeface="Calibri" panose="020F0502020204030204"/>
                <a:sym typeface="Calibri" panose="020F0502020204030204"/>
              </a:rPr>
              <a:t>204, 304</a:t>
            </a:r>
            <a:endParaRPr lang="en-US" sz="1200" b="1"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431" name="Shape 431"/>
          <p:cNvSpPr txBox="1"/>
          <p:nvPr/>
        </p:nvSpPr>
        <p:spPr>
          <a:xfrm>
            <a:off x="5960678" y="3342813"/>
            <a:ext cx="767475" cy="207674"/>
          </a:xfrm>
          <a:prstGeom prst="rect">
            <a:avLst/>
          </a:prstGeom>
          <a:noFill/>
          <a:ln>
            <a:noFill/>
          </a:ln>
        </p:spPr>
        <p:txBody>
          <a:bodyPr lIns="68568" tIns="34275" rIns="68568" bIns="34275" anchor="t" anchorCtr="0">
            <a:noAutofit/>
          </a:bodyPr>
          <a:lstStyle/>
          <a:p>
            <a:pPr marL="0" marR="0" lvl="0" indent="0" algn="ctr" rtl="0">
              <a:spcBef>
                <a:spcPts val="0"/>
              </a:spcBef>
              <a:buSzPct val="25000"/>
              <a:buNone/>
            </a:pPr>
            <a:r>
              <a:rPr lang="en-US" sz="1200" b="1" i="0" u="none" strike="noStrike" cap="none">
                <a:solidFill>
                  <a:schemeClr val="lt1"/>
                </a:solidFill>
                <a:latin typeface="Calibri" panose="020F0502020204030204"/>
                <a:ea typeface="Calibri" panose="020F0502020204030204"/>
                <a:cs typeface="Calibri" panose="020F0502020204030204"/>
                <a:sym typeface="Calibri" panose="020F0502020204030204"/>
              </a:rPr>
              <a:t>200, 203</a:t>
            </a:r>
            <a:endParaRPr lang="en-US" sz="1200" b="1"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432" name="Shape 432"/>
          <p:cNvSpPr txBox="1"/>
          <p:nvPr/>
        </p:nvSpPr>
        <p:spPr>
          <a:xfrm>
            <a:off x="6055928" y="2964671"/>
            <a:ext cx="767475" cy="207674"/>
          </a:xfrm>
          <a:prstGeom prst="rect">
            <a:avLst/>
          </a:prstGeom>
          <a:noFill/>
          <a:ln>
            <a:noFill/>
          </a:ln>
        </p:spPr>
        <p:txBody>
          <a:bodyPr lIns="68568" tIns="34275" rIns="68568" bIns="34275" anchor="t" anchorCtr="0">
            <a:noAutofit/>
          </a:bodyPr>
          <a:lstStyle/>
          <a:p>
            <a:pPr marL="0" marR="0" lvl="0" indent="0" algn="ctr" rtl="0">
              <a:spcBef>
                <a:spcPts val="0"/>
              </a:spcBef>
              <a:buSzPct val="25000"/>
              <a:buNone/>
            </a:pPr>
            <a:r>
              <a:rPr lang="en-US" sz="1200" b="1" i="0" u="none" strike="noStrike" cap="none">
                <a:solidFill>
                  <a:schemeClr val="lt1"/>
                </a:solidFill>
                <a:latin typeface="Calibri" panose="020F0502020204030204"/>
                <a:ea typeface="Calibri" panose="020F0502020204030204"/>
                <a:cs typeface="Calibri" panose="020F0502020204030204"/>
                <a:sym typeface="Calibri" panose="020F0502020204030204"/>
              </a:rPr>
              <a:t>401</a:t>
            </a:r>
            <a:endParaRPr lang="en-US" sz="1200" b="1"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cxnSp>
        <p:nvCxnSpPr>
          <p:cNvPr id="433" name="Shape 433"/>
          <p:cNvCxnSpPr/>
          <p:nvPr/>
        </p:nvCxnSpPr>
        <p:spPr>
          <a:xfrm>
            <a:off x="4466436" y="1051739"/>
            <a:ext cx="1579724" cy="0"/>
          </a:xfrm>
          <a:prstGeom prst="straightConnector1">
            <a:avLst/>
          </a:prstGeom>
          <a:noFill/>
          <a:ln w="9525" cap="flat" cmpd="sng">
            <a:solidFill>
              <a:schemeClr val="lt1"/>
            </a:solidFill>
            <a:prstDash val="solid"/>
            <a:bevel/>
            <a:headEnd type="none" w="med" len="med"/>
            <a:tailEnd type="none" w="med" len="med"/>
          </a:ln>
        </p:spPr>
      </p:cxn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437" name="Shape 437"/>
        <p:cNvGrpSpPr/>
        <p:nvPr/>
      </p:nvGrpSpPr>
      <p:grpSpPr>
        <a:xfrm>
          <a:off x="0" y="0"/>
          <a:ext cx="0" cy="0"/>
          <a:chOff x="0" y="0"/>
          <a:chExt cx="0" cy="0"/>
        </a:xfrm>
      </p:grpSpPr>
      <p:sp>
        <p:nvSpPr>
          <p:cNvPr id="438" name="Shape 438"/>
          <p:cNvSpPr txBox="1"/>
          <p:nvPr>
            <p:ph type="title"/>
          </p:nvPr>
        </p:nvSpPr>
        <p:spPr>
          <a:xfrm>
            <a:off x="1323042" y="19960"/>
            <a:ext cx="6172200" cy="857250"/>
          </a:xfrm>
          <a:prstGeom prst="rect">
            <a:avLst/>
          </a:prstGeom>
          <a:noFill/>
          <a:ln>
            <a:noFill/>
          </a:ln>
        </p:spPr>
        <p:txBody>
          <a:bodyPr lIns="68568" tIns="34275" rIns="68568" bIns="34275" anchor="ctr" anchorCtr="0">
            <a:noAutofit/>
          </a:bodyPr>
          <a:lstStyle/>
          <a:p>
            <a:pPr marL="0" marR="0" lvl="0" indent="0" algn="l" rtl="0">
              <a:spcBef>
                <a:spcPts val="0"/>
              </a:spcBef>
              <a:buClr>
                <a:schemeClr val="lt1"/>
              </a:buClr>
              <a:buSzPct val="25000"/>
              <a:buFont typeface="Calibri" panose="020F0502020204030204"/>
              <a:buNone/>
            </a:pPr>
            <a:r>
              <a:rPr lang="en-US" b="0" i="0" u="none" strike="noStrike" cap="none">
                <a:solidFill>
                  <a:schemeClr val="lt1"/>
                </a:solidFill>
                <a:latin typeface="Calibri" panose="020F0502020204030204"/>
                <a:ea typeface="Calibri" panose="020F0502020204030204"/>
                <a:cs typeface="Calibri" panose="020F0502020204030204"/>
                <a:sym typeface="Calibri" panose="020F0502020204030204"/>
              </a:rPr>
              <a:t>HTTP Client State Machine</a:t>
            </a:r>
            <a:endParaRPr lang="en-US"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439" name="Shape 439"/>
          <p:cNvSpPr/>
          <p:nvPr/>
        </p:nvSpPr>
        <p:spPr>
          <a:xfrm>
            <a:off x="6050300" y="835859"/>
            <a:ext cx="773100" cy="420525"/>
          </a:xfrm>
          <a:prstGeom prst="roundRect">
            <a:avLst>
              <a:gd name="adj" fmla="val 16667"/>
            </a:avLst>
          </a:prstGeom>
          <a:noFill/>
          <a:ln w="9525" cap="flat" cmpd="sng">
            <a:solidFill>
              <a:srgbClr val="19CAFF"/>
            </a:solidFill>
            <a:prstDash val="solid"/>
            <a:round/>
            <a:headEnd type="none" w="med" len="med"/>
            <a:tailEnd type="none" w="med" len="med"/>
          </a:ln>
        </p:spPr>
        <p:txBody>
          <a:bodyPr lIns="68568" tIns="34275" rIns="68568" bIns="34275" anchor="ctr" anchorCtr="0">
            <a:noAutofit/>
          </a:bodyPr>
          <a:lstStyle/>
          <a:p>
            <a:pPr marL="0" marR="0" lvl="0" indent="0" algn="ctr" rtl="0">
              <a:spcBef>
                <a:spcPts val="0"/>
              </a:spcBef>
              <a:buNone/>
            </a:pPr>
            <a:endParaRPr b="0" i="0" u="none" strike="noStrike" cap="none">
              <a:latin typeface="Calibri" panose="020F0502020204030204"/>
              <a:ea typeface="Calibri" panose="020F0502020204030204"/>
              <a:cs typeface="Calibri" panose="020F0502020204030204"/>
              <a:sym typeface="Calibri" panose="020F0502020204030204"/>
            </a:endParaRPr>
          </a:p>
        </p:txBody>
      </p:sp>
      <p:sp>
        <p:nvSpPr>
          <p:cNvPr id="440" name="Shape 440"/>
          <p:cNvSpPr/>
          <p:nvPr/>
        </p:nvSpPr>
        <p:spPr>
          <a:xfrm>
            <a:off x="3594662" y="1349637"/>
            <a:ext cx="1792125" cy="420525"/>
          </a:xfrm>
          <a:prstGeom prst="roundRect">
            <a:avLst>
              <a:gd name="adj" fmla="val 16667"/>
            </a:avLst>
          </a:prstGeom>
          <a:noFill/>
          <a:ln w="9525" cap="flat" cmpd="sng">
            <a:solidFill>
              <a:srgbClr val="19CAFF"/>
            </a:solidFill>
            <a:prstDash val="solid"/>
            <a:round/>
            <a:headEnd type="none" w="med" len="med"/>
            <a:tailEnd type="none" w="med" len="med"/>
          </a:ln>
        </p:spPr>
        <p:txBody>
          <a:bodyPr lIns="68568" tIns="34275" rIns="68568" bIns="34275" anchor="ctr" anchorCtr="0">
            <a:noAutofit/>
          </a:bodyPr>
          <a:lstStyle/>
          <a:p>
            <a:pPr marL="0" marR="0" lvl="0" indent="0" algn="ctr" rtl="0">
              <a:spcBef>
                <a:spcPts val="0"/>
              </a:spcBef>
              <a:buNone/>
            </a:pPr>
            <a:endParaRPr b="0" i="0" u="none" strike="noStrike" cap="none">
              <a:latin typeface="Calibri" panose="020F0502020204030204"/>
              <a:ea typeface="Calibri" panose="020F0502020204030204"/>
              <a:cs typeface="Calibri" panose="020F0502020204030204"/>
              <a:sym typeface="Calibri" panose="020F0502020204030204"/>
            </a:endParaRPr>
          </a:p>
        </p:txBody>
      </p:sp>
      <p:sp>
        <p:nvSpPr>
          <p:cNvPr id="441" name="Shape 441"/>
          <p:cNvSpPr/>
          <p:nvPr/>
        </p:nvSpPr>
        <p:spPr>
          <a:xfrm>
            <a:off x="3594662" y="2139058"/>
            <a:ext cx="1792125" cy="420525"/>
          </a:xfrm>
          <a:prstGeom prst="roundRect">
            <a:avLst>
              <a:gd name="adj" fmla="val 16667"/>
            </a:avLst>
          </a:prstGeom>
          <a:noFill/>
          <a:ln w="9525" cap="flat" cmpd="sng">
            <a:solidFill>
              <a:srgbClr val="19CAFF"/>
            </a:solidFill>
            <a:prstDash val="solid"/>
            <a:round/>
            <a:headEnd type="none" w="med" len="med"/>
            <a:tailEnd type="none" w="med" len="med"/>
          </a:ln>
        </p:spPr>
        <p:txBody>
          <a:bodyPr lIns="68568" tIns="34275" rIns="68568" bIns="34275" anchor="ctr" anchorCtr="0">
            <a:noAutofit/>
          </a:bodyPr>
          <a:lstStyle/>
          <a:p>
            <a:pPr marL="0" marR="0" lvl="0" indent="0" algn="ctr" rtl="0">
              <a:spcBef>
                <a:spcPts val="0"/>
              </a:spcBef>
              <a:buNone/>
            </a:pPr>
            <a:endParaRPr b="0" i="0" u="none" strike="noStrike" cap="none">
              <a:latin typeface="Calibri" panose="020F0502020204030204"/>
              <a:ea typeface="Calibri" panose="020F0502020204030204"/>
              <a:cs typeface="Calibri" panose="020F0502020204030204"/>
              <a:sym typeface="Calibri" panose="020F0502020204030204"/>
            </a:endParaRPr>
          </a:p>
        </p:txBody>
      </p:sp>
      <p:sp>
        <p:nvSpPr>
          <p:cNvPr id="442" name="Shape 442"/>
          <p:cNvSpPr/>
          <p:nvPr/>
        </p:nvSpPr>
        <p:spPr>
          <a:xfrm>
            <a:off x="3603552" y="2924657"/>
            <a:ext cx="1792125" cy="420525"/>
          </a:xfrm>
          <a:prstGeom prst="roundRect">
            <a:avLst>
              <a:gd name="adj" fmla="val 16667"/>
            </a:avLst>
          </a:prstGeom>
          <a:noFill/>
          <a:ln w="9525" cap="flat" cmpd="sng">
            <a:solidFill>
              <a:srgbClr val="19CAFF"/>
            </a:solidFill>
            <a:prstDash val="solid"/>
            <a:round/>
            <a:headEnd type="none" w="med" len="med"/>
            <a:tailEnd type="none" w="med" len="med"/>
          </a:ln>
        </p:spPr>
        <p:txBody>
          <a:bodyPr lIns="68568" tIns="34275" rIns="68568" bIns="34275" anchor="ctr" anchorCtr="0">
            <a:noAutofit/>
          </a:bodyPr>
          <a:lstStyle/>
          <a:p>
            <a:pPr marL="0" marR="0" lvl="0" indent="0" algn="ctr" rtl="0">
              <a:spcBef>
                <a:spcPts val="0"/>
              </a:spcBef>
              <a:buNone/>
            </a:pPr>
            <a:endParaRPr b="0" i="0" u="none" strike="noStrike" cap="none">
              <a:latin typeface="Calibri" panose="020F0502020204030204"/>
              <a:ea typeface="Calibri" panose="020F0502020204030204"/>
              <a:cs typeface="Calibri" panose="020F0502020204030204"/>
              <a:sym typeface="Calibri" panose="020F0502020204030204"/>
            </a:endParaRPr>
          </a:p>
        </p:txBody>
      </p:sp>
      <p:sp>
        <p:nvSpPr>
          <p:cNvPr id="443" name="Shape 443"/>
          <p:cNvSpPr/>
          <p:nvPr/>
        </p:nvSpPr>
        <p:spPr>
          <a:xfrm>
            <a:off x="5796981" y="2349151"/>
            <a:ext cx="1792125" cy="420525"/>
          </a:xfrm>
          <a:prstGeom prst="roundRect">
            <a:avLst>
              <a:gd name="adj" fmla="val 16667"/>
            </a:avLst>
          </a:prstGeom>
          <a:noFill/>
          <a:ln w="9525" cap="flat" cmpd="sng">
            <a:solidFill>
              <a:srgbClr val="19CAFF"/>
            </a:solidFill>
            <a:prstDash val="solid"/>
            <a:round/>
            <a:headEnd type="none" w="med" len="med"/>
            <a:tailEnd type="none" w="med" len="med"/>
          </a:ln>
        </p:spPr>
        <p:txBody>
          <a:bodyPr lIns="68568" tIns="34275" rIns="68568" bIns="34275" anchor="ctr" anchorCtr="0">
            <a:noAutofit/>
          </a:bodyPr>
          <a:lstStyle/>
          <a:p>
            <a:pPr marL="0" marR="0" lvl="0" indent="0" algn="ctr" rtl="0">
              <a:spcBef>
                <a:spcPts val="0"/>
              </a:spcBef>
              <a:buNone/>
            </a:pPr>
            <a:endParaRPr b="0" i="0" u="none" strike="noStrike" cap="none">
              <a:latin typeface="Calibri" panose="020F0502020204030204"/>
              <a:ea typeface="Calibri" panose="020F0502020204030204"/>
              <a:cs typeface="Calibri" panose="020F0502020204030204"/>
              <a:sym typeface="Calibri" panose="020F0502020204030204"/>
            </a:endParaRPr>
          </a:p>
        </p:txBody>
      </p:sp>
      <p:sp>
        <p:nvSpPr>
          <p:cNvPr id="444" name="Shape 444"/>
          <p:cNvSpPr/>
          <p:nvPr/>
        </p:nvSpPr>
        <p:spPr>
          <a:xfrm>
            <a:off x="5796981" y="3464564"/>
            <a:ext cx="1792125" cy="420525"/>
          </a:xfrm>
          <a:prstGeom prst="roundRect">
            <a:avLst>
              <a:gd name="adj" fmla="val 16667"/>
            </a:avLst>
          </a:prstGeom>
          <a:noFill/>
          <a:ln w="9525" cap="flat" cmpd="sng">
            <a:solidFill>
              <a:srgbClr val="19CAFF"/>
            </a:solidFill>
            <a:prstDash val="solid"/>
            <a:round/>
            <a:headEnd type="none" w="med" len="med"/>
            <a:tailEnd type="none" w="med" len="med"/>
          </a:ln>
        </p:spPr>
        <p:txBody>
          <a:bodyPr lIns="68568" tIns="34275" rIns="68568" bIns="34275" anchor="ctr" anchorCtr="0">
            <a:noAutofit/>
          </a:bodyPr>
          <a:lstStyle/>
          <a:p>
            <a:pPr marL="0" marR="0" lvl="0" indent="0" algn="ctr" rtl="0">
              <a:spcBef>
                <a:spcPts val="0"/>
              </a:spcBef>
              <a:buNone/>
            </a:pPr>
            <a:endParaRPr b="0" i="0" u="none" strike="noStrike" cap="none">
              <a:latin typeface="Calibri" panose="020F0502020204030204"/>
              <a:ea typeface="Calibri" panose="020F0502020204030204"/>
              <a:cs typeface="Calibri" panose="020F0502020204030204"/>
              <a:sym typeface="Calibri" panose="020F0502020204030204"/>
            </a:endParaRPr>
          </a:p>
        </p:txBody>
      </p:sp>
      <p:sp>
        <p:nvSpPr>
          <p:cNvPr id="445" name="Shape 445"/>
          <p:cNvSpPr/>
          <p:nvPr/>
        </p:nvSpPr>
        <p:spPr>
          <a:xfrm>
            <a:off x="1323593" y="1351148"/>
            <a:ext cx="1846800" cy="426150"/>
          </a:xfrm>
          <a:prstGeom prst="rect">
            <a:avLst/>
          </a:prstGeom>
          <a:noFill/>
          <a:ln w="25400" cap="flat" cmpd="sng">
            <a:solidFill>
              <a:srgbClr val="19CAFF"/>
            </a:solidFill>
            <a:prstDash val="solid"/>
            <a:round/>
            <a:headEnd type="none" w="med" len="med"/>
            <a:tailEnd type="none" w="med" len="med"/>
          </a:ln>
        </p:spPr>
        <p:txBody>
          <a:bodyPr lIns="68568" tIns="34275" rIns="68568" bIns="34275" anchor="ctr" anchorCtr="0">
            <a:noAutofit/>
          </a:bodyPr>
          <a:lstStyle/>
          <a:p>
            <a:pPr marL="0" marR="0" lvl="0" indent="0" algn="ctr" rtl="0">
              <a:spcBef>
                <a:spcPts val="0"/>
              </a:spcBef>
              <a:buNone/>
            </a:pPr>
            <a:endParaRPr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446" name="Shape 446"/>
          <p:cNvSpPr txBox="1"/>
          <p:nvPr/>
        </p:nvSpPr>
        <p:spPr>
          <a:xfrm>
            <a:off x="5732288" y="876984"/>
            <a:ext cx="1374524" cy="346274"/>
          </a:xfrm>
          <a:prstGeom prst="rect">
            <a:avLst/>
          </a:prstGeom>
          <a:noFill/>
          <a:ln>
            <a:noFill/>
          </a:ln>
        </p:spPr>
        <p:txBody>
          <a:bodyPr lIns="68568" tIns="34275" rIns="68568" bIns="34275" anchor="t" anchorCtr="0">
            <a:noAutofit/>
          </a:bodyPr>
          <a:lstStyle/>
          <a:p>
            <a:pPr marL="0" marR="0" lvl="0" indent="0" algn="ctr" rtl="0">
              <a:spcBef>
                <a:spcPts val="0"/>
              </a:spcBef>
              <a:buSzPct val="25000"/>
              <a:buNone/>
            </a:pPr>
            <a:r>
              <a:rPr lang="en-US" b="0" i="0" u="none" strike="noStrike" cap="none">
                <a:solidFill>
                  <a:schemeClr val="lt1"/>
                </a:solidFill>
                <a:latin typeface="Calibri" panose="020F0502020204030204"/>
                <a:ea typeface="Calibri" panose="020F0502020204030204"/>
                <a:cs typeface="Calibri" panose="020F0502020204030204"/>
                <a:sym typeface="Calibri" panose="020F0502020204030204"/>
              </a:rPr>
              <a:t>Begin</a:t>
            </a:r>
            <a:endParaRPr lang="en-US"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447" name="Shape 447"/>
          <p:cNvSpPr txBox="1"/>
          <p:nvPr/>
        </p:nvSpPr>
        <p:spPr>
          <a:xfrm>
            <a:off x="3599695" y="1384764"/>
            <a:ext cx="1811024" cy="346274"/>
          </a:xfrm>
          <a:prstGeom prst="rect">
            <a:avLst/>
          </a:prstGeom>
          <a:noFill/>
          <a:ln>
            <a:noFill/>
          </a:ln>
        </p:spPr>
        <p:txBody>
          <a:bodyPr lIns="68568" tIns="34275" rIns="68568" bIns="34275" anchor="t" anchorCtr="0">
            <a:noAutofit/>
          </a:bodyPr>
          <a:lstStyle/>
          <a:p>
            <a:pPr marL="0" marR="0" lvl="0" indent="0" algn="ctr" rtl="0">
              <a:spcBef>
                <a:spcPts val="0"/>
              </a:spcBef>
              <a:buSzPct val="25000"/>
              <a:buNone/>
            </a:pPr>
            <a:r>
              <a:rPr lang="en-US" b="0" i="0" u="none" strike="noStrike" cap="none">
                <a:solidFill>
                  <a:schemeClr val="lt1"/>
                </a:solidFill>
                <a:latin typeface="Calibri" panose="020F0502020204030204"/>
                <a:ea typeface="Calibri" panose="020F0502020204030204"/>
                <a:cs typeface="Calibri" panose="020F0502020204030204"/>
                <a:sym typeface="Calibri" panose="020F0502020204030204"/>
              </a:rPr>
              <a:t>Need Connection</a:t>
            </a:r>
            <a:endParaRPr lang="en-US"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448" name="Shape 448"/>
          <p:cNvSpPr txBox="1"/>
          <p:nvPr/>
        </p:nvSpPr>
        <p:spPr>
          <a:xfrm>
            <a:off x="3712934" y="2171755"/>
            <a:ext cx="1576574" cy="346274"/>
          </a:xfrm>
          <a:prstGeom prst="rect">
            <a:avLst/>
          </a:prstGeom>
          <a:noFill/>
          <a:ln>
            <a:noFill/>
          </a:ln>
        </p:spPr>
        <p:txBody>
          <a:bodyPr lIns="68568" tIns="34275" rIns="68568" bIns="34275" anchor="t" anchorCtr="0">
            <a:noAutofit/>
          </a:bodyPr>
          <a:lstStyle/>
          <a:p>
            <a:pPr marL="0" marR="0" lvl="0" indent="0" algn="ctr" rtl="0">
              <a:spcBef>
                <a:spcPts val="0"/>
              </a:spcBef>
              <a:buSzPct val="25000"/>
              <a:buNone/>
            </a:pPr>
            <a:r>
              <a:rPr lang="en-US" b="0" i="0" u="none" strike="noStrike" cap="none">
                <a:solidFill>
                  <a:schemeClr val="lt1"/>
                </a:solidFill>
                <a:latin typeface="Calibri" panose="020F0502020204030204"/>
                <a:ea typeface="Calibri" panose="020F0502020204030204"/>
                <a:cs typeface="Calibri" panose="020F0502020204030204"/>
                <a:sym typeface="Calibri" panose="020F0502020204030204"/>
              </a:rPr>
              <a:t>Need Request</a:t>
            </a:r>
            <a:endParaRPr lang="en-US"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449" name="Shape 449"/>
          <p:cNvSpPr txBox="1"/>
          <p:nvPr/>
        </p:nvSpPr>
        <p:spPr>
          <a:xfrm>
            <a:off x="3763418" y="2951769"/>
            <a:ext cx="1475775" cy="346274"/>
          </a:xfrm>
          <a:prstGeom prst="rect">
            <a:avLst/>
          </a:prstGeom>
          <a:noFill/>
          <a:ln>
            <a:noFill/>
          </a:ln>
        </p:spPr>
        <p:txBody>
          <a:bodyPr lIns="68568" tIns="34275" rIns="68568" bIns="34275" anchor="t" anchorCtr="0">
            <a:noAutofit/>
          </a:bodyPr>
          <a:lstStyle/>
          <a:p>
            <a:pPr marL="0" marR="0" lvl="0" indent="0" algn="ctr" rtl="0">
              <a:spcBef>
                <a:spcPts val="0"/>
              </a:spcBef>
              <a:buSzPct val="25000"/>
              <a:buNone/>
            </a:pPr>
            <a:r>
              <a:rPr lang="en-US" b="0" i="0" u="none" strike="noStrike" cap="none">
                <a:solidFill>
                  <a:schemeClr val="lt1"/>
                </a:solidFill>
                <a:latin typeface="Calibri" panose="020F0502020204030204"/>
                <a:ea typeface="Calibri" panose="020F0502020204030204"/>
                <a:cs typeface="Calibri" panose="020F0502020204030204"/>
                <a:sym typeface="Calibri" panose="020F0502020204030204"/>
              </a:rPr>
              <a:t>Sent Request</a:t>
            </a:r>
            <a:endParaRPr lang="en-US"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450" name="Shape 450"/>
          <p:cNvSpPr txBox="1"/>
          <p:nvPr/>
        </p:nvSpPr>
        <p:spPr>
          <a:xfrm>
            <a:off x="2498912" y="1776746"/>
            <a:ext cx="124425" cy="346274"/>
          </a:xfrm>
          <a:prstGeom prst="rect">
            <a:avLst/>
          </a:prstGeom>
          <a:noFill/>
          <a:ln>
            <a:noFill/>
          </a:ln>
        </p:spPr>
        <p:txBody>
          <a:bodyPr lIns="68568" tIns="34275" rIns="68568" bIns="34275" anchor="t" anchorCtr="0">
            <a:noAutofit/>
          </a:bodyPr>
          <a:lstStyle/>
          <a:p>
            <a:pPr marL="0" marR="0" lvl="0" indent="0" algn="l" rtl="0">
              <a:spcBef>
                <a:spcPts val="0"/>
              </a:spcBef>
              <a:buNone/>
            </a:pPr>
            <a:endParaRPr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451" name="Shape 451"/>
          <p:cNvSpPr/>
          <p:nvPr/>
        </p:nvSpPr>
        <p:spPr>
          <a:xfrm>
            <a:off x="3553020" y="4250330"/>
            <a:ext cx="1846800" cy="426150"/>
          </a:xfrm>
          <a:prstGeom prst="rect">
            <a:avLst/>
          </a:prstGeom>
          <a:noFill/>
          <a:ln w="25400" cap="flat" cmpd="sng">
            <a:solidFill>
              <a:srgbClr val="19CAFF"/>
            </a:solidFill>
            <a:prstDash val="solid"/>
            <a:round/>
            <a:headEnd type="none" w="med" len="med"/>
            <a:tailEnd type="none" w="med" len="med"/>
          </a:ln>
        </p:spPr>
        <p:txBody>
          <a:bodyPr lIns="68568" tIns="34275" rIns="68568" bIns="34275" anchor="ctr" anchorCtr="0">
            <a:noAutofit/>
          </a:bodyPr>
          <a:lstStyle/>
          <a:p>
            <a:pPr marL="0" marR="0" lvl="0" indent="0" algn="ctr" rtl="0">
              <a:spcBef>
                <a:spcPts val="0"/>
              </a:spcBef>
              <a:buNone/>
            </a:pPr>
            <a:endParaRPr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452" name="Shape 452"/>
          <p:cNvSpPr txBox="1"/>
          <p:nvPr/>
        </p:nvSpPr>
        <p:spPr>
          <a:xfrm>
            <a:off x="3738451" y="4336145"/>
            <a:ext cx="1475775" cy="253349"/>
          </a:xfrm>
          <a:prstGeom prst="rect">
            <a:avLst/>
          </a:prstGeom>
          <a:noFill/>
          <a:ln>
            <a:noFill/>
          </a:ln>
        </p:spPr>
        <p:txBody>
          <a:bodyPr lIns="68568" tIns="34275" rIns="68568" bIns="34275" anchor="t" anchorCtr="0">
            <a:noAutofit/>
          </a:bodyPr>
          <a:lstStyle/>
          <a:p>
            <a:pPr marL="0" marR="0" lvl="0" indent="0" algn="ctr" rtl="0">
              <a:spcBef>
                <a:spcPts val="0"/>
              </a:spcBef>
              <a:buSzPct val="25000"/>
              <a:buNone/>
            </a:pPr>
            <a:r>
              <a:rPr lang="en-US" b="0" i="0" u="none" strike="noStrike" cap="none">
                <a:solidFill>
                  <a:schemeClr val="lt1"/>
                </a:solidFill>
                <a:latin typeface="Calibri" panose="020F0502020204030204"/>
                <a:ea typeface="Calibri" panose="020F0502020204030204"/>
                <a:cs typeface="Calibri" panose="020F0502020204030204"/>
                <a:sym typeface="Calibri" panose="020F0502020204030204"/>
              </a:rPr>
              <a:t>No Data</a:t>
            </a:r>
            <a:endParaRPr lang="en-US"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453" name="Shape 453"/>
          <p:cNvSpPr/>
          <p:nvPr/>
        </p:nvSpPr>
        <p:spPr>
          <a:xfrm>
            <a:off x="5755339" y="4250330"/>
            <a:ext cx="1846800" cy="426150"/>
          </a:xfrm>
          <a:prstGeom prst="rect">
            <a:avLst/>
          </a:prstGeom>
          <a:noFill/>
          <a:ln w="25400" cap="flat" cmpd="sng">
            <a:solidFill>
              <a:srgbClr val="19CAFF"/>
            </a:solidFill>
            <a:prstDash val="solid"/>
            <a:round/>
            <a:headEnd type="none" w="med" len="med"/>
            <a:tailEnd type="none" w="med" len="med"/>
          </a:ln>
        </p:spPr>
        <p:txBody>
          <a:bodyPr lIns="68568" tIns="34275" rIns="68568" bIns="34275" anchor="ctr" anchorCtr="0">
            <a:noAutofit/>
          </a:bodyPr>
          <a:lstStyle/>
          <a:p>
            <a:pPr marL="0" marR="0" lvl="0" indent="0" algn="ctr" rtl="0">
              <a:spcBef>
                <a:spcPts val="0"/>
              </a:spcBef>
              <a:buNone/>
            </a:pPr>
            <a:endParaRPr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454" name="Shape 454"/>
          <p:cNvSpPr txBox="1"/>
          <p:nvPr/>
        </p:nvSpPr>
        <p:spPr>
          <a:xfrm>
            <a:off x="5975123" y="4330020"/>
            <a:ext cx="1475775" cy="346274"/>
          </a:xfrm>
          <a:prstGeom prst="rect">
            <a:avLst/>
          </a:prstGeom>
          <a:noFill/>
          <a:ln>
            <a:noFill/>
          </a:ln>
        </p:spPr>
        <p:txBody>
          <a:bodyPr lIns="68568" tIns="34275" rIns="68568" bIns="34275" anchor="t" anchorCtr="0">
            <a:noAutofit/>
          </a:bodyPr>
          <a:lstStyle/>
          <a:p>
            <a:pPr marL="0" marR="0" lvl="0" indent="0" algn="ctr" rtl="0">
              <a:spcBef>
                <a:spcPts val="0"/>
              </a:spcBef>
              <a:buSzPct val="25000"/>
              <a:buNone/>
            </a:pPr>
            <a:r>
              <a:rPr lang="en-US" b="0" i="0" u="none" strike="noStrike" cap="none">
                <a:solidFill>
                  <a:schemeClr val="lt1"/>
                </a:solidFill>
                <a:latin typeface="Calibri" panose="020F0502020204030204"/>
                <a:ea typeface="Calibri" panose="020F0502020204030204"/>
                <a:cs typeface="Calibri" panose="020F0502020204030204"/>
                <a:sym typeface="Calibri" panose="020F0502020204030204"/>
              </a:rPr>
              <a:t>Received Data</a:t>
            </a:r>
            <a:endParaRPr lang="en-US"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455" name="Shape 455"/>
          <p:cNvSpPr/>
          <p:nvPr/>
        </p:nvSpPr>
        <p:spPr>
          <a:xfrm>
            <a:off x="1323593" y="4250330"/>
            <a:ext cx="1846800" cy="426150"/>
          </a:xfrm>
          <a:prstGeom prst="rect">
            <a:avLst/>
          </a:prstGeom>
          <a:noFill/>
          <a:ln w="25400" cap="flat" cmpd="sng">
            <a:solidFill>
              <a:srgbClr val="19CAFF"/>
            </a:solidFill>
            <a:prstDash val="solid"/>
            <a:round/>
            <a:headEnd type="none" w="med" len="med"/>
            <a:tailEnd type="none" w="med" len="med"/>
          </a:ln>
        </p:spPr>
        <p:txBody>
          <a:bodyPr lIns="68568" tIns="34275" rIns="68568" bIns="34275" anchor="ctr" anchorCtr="0">
            <a:noAutofit/>
          </a:bodyPr>
          <a:lstStyle/>
          <a:p>
            <a:pPr marL="0" marR="0" lvl="0" indent="0" algn="ctr" rtl="0">
              <a:spcBef>
                <a:spcPts val="0"/>
              </a:spcBef>
              <a:buNone/>
            </a:pPr>
            <a:endParaRPr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456" name="Shape 456"/>
          <p:cNvSpPr txBox="1"/>
          <p:nvPr/>
        </p:nvSpPr>
        <p:spPr>
          <a:xfrm>
            <a:off x="1484754" y="4336370"/>
            <a:ext cx="1475775" cy="253349"/>
          </a:xfrm>
          <a:prstGeom prst="rect">
            <a:avLst/>
          </a:prstGeom>
          <a:noFill/>
          <a:ln>
            <a:noFill/>
          </a:ln>
        </p:spPr>
        <p:txBody>
          <a:bodyPr lIns="68568" tIns="34275" rIns="68568" bIns="34275" anchor="t" anchorCtr="0">
            <a:noAutofit/>
          </a:bodyPr>
          <a:lstStyle/>
          <a:p>
            <a:pPr marL="0" marR="0" lvl="0" indent="0" algn="ctr" rtl="0">
              <a:spcBef>
                <a:spcPts val="0"/>
              </a:spcBef>
              <a:buSzPct val="25000"/>
              <a:buNone/>
            </a:pPr>
            <a:r>
              <a:rPr lang="en-US" b="0" i="0" u="none" strike="noStrike" cap="none">
                <a:solidFill>
                  <a:schemeClr val="lt1"/>
                </a:solidFill>
                <a:latin typeface="Calibri" panose="020F0502020204030204"/>
                <a:ea typeface="Calibri" panose="020F0502020204030204"/>
                <a:cs typeface="Calibri" panose="020F0502020204030204"/>
                <a:sym typeface="Calibri" panose="020F0502020204030204"/>
              </a:rPr>
              <a:t>Redirection</a:t>
            </a:r>
            <a:endParaRPr lang="en-US"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457" name="Shape 457"/>
          <p:cNvSpPr txBox="1"/>
          <p:nvPr/>
        </p:nvSpPr>
        <p:spPr>
          <a:xfrm>
            <a:off x="1467517" y="1382899"/>
            <a:ext cx="1475775" cy="346274"/>
          </a:xfrm>
          <a:prstGeom prst="rect">
            <a:avLst/>
          </a:prstGeom>
          <a:noFill/>
          <a:ln>
            <a:noFill/>
          </a:ln>
        </p:spPr>
        <p:txBody>
          <a:bodyPr lIns="68568" tIns="34275" rIns="68568" bIns="34275" anchor="t" anchorCtr="0">
            <a:noAutofit/>
          </a:bodyPr>
          <a:lstStyle/>
          <a:p>
            <a:pPr marL="0" marR="0" lvl="0" indent="0" algn="ctr" rtl="0">
              <a:spcBef>
                <a:spcPts val="0"/>
              </a:spcBef>
              <a:buSzPct val="25000"/>
              <a:buNone/>
            </a:pPr>
            <a:r>
              <a:rPr lang="en-US" b="0" i="0" u="none" strike="noStrike" cap="none">
                <a:solidFill>
                  <a:schemeClr val="lt1"/>
                </a:solidFill>
                <a:latin typeface="Calibri" panose="020F0502020204030204"/>
                <a:ea typeface="Calibri" panose="020F0502020204030204"/>
                <a:cs typeface="Calibri" panose="020F0502020204030204"/>
                <a:sym typeface="Calibri" panose="020F0502020204030204"/>
              </a:rPr>
              <a:t>Error/Failure</a:t>
            </a:r>
            <a:endParaRPr lang="en-US"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458" name="Shape 458"/>
          <p:cNvSpPr txBox="1"/>
          <p:nvPr/>
        </p:nvSpPr>
        <p:spPr>
          <a:xfrm>
            <a:off x="5940815" y="3486277"/>
            <a:ext cx="1475775" cy="346274"/>
          </a:xfrm>
          <a:prstGeom prst="rect">
            <a:avLst/>
          </a:prstGeom>
          <a:noFill/>
          <a:ln>
            <a:noFill/>
          </a:ln>
        </p:spPr>
        <p:txBody>
          <a:bodyPr lIns="68568" tIns="34275" rIns="68568" bIns="34275" anchor="t" anchorCtr="0">
            <a:noAutofit/>
          </a:bodyPr>
          <a:lstStyle/>
          <a:p>
            <a:pPr marL="0" marR="0" lvl="0" indent="0" algn="ctr" rtl="0">
              <a:spcBef>
                <a:spcPts val="0"/>
              </a:spcBef>
              <a:buSzPct val="25000"/>
              <a:buNone/>
            </a:pPr>
            <a:r>
              <a:rPr lang="en-US" b="0" i="0" u="none" strike="noStrike" cap="none">
                <a:solidFill>
                  <a:schemeClr val="lt1"/>
                </a:solidFill>
                <a:latin typeface="Calibri" panose="020F0502020204030204"/>
                <a:ea typeface="Calibri" panose="020F0502020204030204"/>
                <a:cs typeface="Calibri" panose="020F0502020204030204"/>
                <a:sym typeface="Calibri" panose="020F0502020204030204"/>
              </a:rPr>
              <a:t>Need Body</a:t>
            </a:r>
            <a:endParaRPr lang="en-US"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459" name="Shape 459"/>
          <p:cNvSpPr txBox="1"/>
          <p:nvPr/>
        </p:nvSpPr>
        <p:spPr>
          <a:xfrm>
            <a:off x="5940815" y="2385942"/>
            <a:ext cx="1475775" cy="346274"/>
          </a:xfrm>
          <a:prstGeom prst="rect">
            <a:avLst/>
          </a:prstGeom>
          <a:noFill/>
          <a:ln>
            <a:noFill/>
          </a:ln>
        </p:spPr>
        <p:txBody>
          <a:bodyPr lIns="68568" tIns="34275" rIns="68568" bIns="34275" anchor="t" anchorCtr="0">
            <a:noAutofit/>
          </a:bodyPr>
          <a:lstStyle/>
          <a:p>
            <a:pPr marL="0" marR="0" lvl="0" indent="0" algn="ctr" rtl="0">
              <a:spcBef>
                <a:spcPts val="0"/>
              </a:spcBef>
              <a:buSzPct val="25000"/>
              <a:buNone/>
            </a:pPr>
            <a:r>
              <a:rPr lang="en-US" b="0" i="0" u="none" strike="noStrike" cap="none">
                <a:solidFill>
                  <a:schemeClr val="lt1"/>
                </a:solidFill>
                <a:latin typeface="Calibri" panose="020F0502020204030204"/>
                <a:ea typeface="Calibri" panose="020F0502020204030204"/>
                <a:cs typeface="Calibri" panose="020F0502020204030204"/>
                <a:sym typeface="Calibri" panose="020F0502020204030204"/>
              </a:rPr>
              <a:t>Need Auth.</a:t>
            </a:r>
            <a:endParaRPr lang="en-US"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cxnSp>
        <p:nvCxnSpPr>
          <p:cNvPr id="460" name="Shape 460"/>
          <p:cNvCxnSpPr/>
          <p:nvPr/>
        </p:nvCxnSpPr>
        <p:spPr>
          <a:xfrm flipH="1">
            <a:off x="4487545" y="1762760"/>
            <a:ext cx="3175" cy="349250"/>
          </a:xfrm>
          <a:prstGeom prst="straightConnector1">
            <a:avLst/>
          </a:prstGeom>
          <a:noFill/>
          <a:ln w="9525" cap="flat" cmpd="sng">
            <a:solidFill>
              <a:schemeClr val="lt1"/>
            </a:solidFill>
            <a:prstDash val="solid"/>
            <a:bevel/>
            <a:headEnd type="none" w="med" len="med"/>
            <a:tailEnd type="triangle" w="lg" len="lg"/>
          </a:ln>
        </p:spPr>
      </p:cxnSp>
      <p:cxnSp>
        <p:nvCxnSpPr>
          <p:cNvPr id="461" name="Shape 461"/>
          <p:cNvCxnSpPr>
            <a:stCxn id="440" idx="1"/>
            <a:endCxn id="445" idx="3"/>
          </p:cNvCxnSpPr>
          <p:nvPr/>
        </p:nvCxnSpPr>
        <p:spPr>
          <a:xfrm flipH="1">
            <a:off x="3170312" y="1559900"/>
            <a:ext cx="424350" cy="4275"/>
          </a:xfrm>
          <a:prstGeom prst="straightConnector1">
            <a:avLst/>
          </a:prstGeom>
          <a:noFill/>
          <a:ln w="9525" cap="flat" cmpd="sng">
            <a:solidFill>
              <a:schemeClr val="lt1"/>
            </a:solidFill>
            <a:prstDash val="solid"/>
            <a:bevel/>
            <a:headEnd type="none" w="med" len="med"/>
            <a:tailEnd type="triangle" w="lg" len="lg"/>
          </a:ln>
        </p:spPr>
      </p:cxnSp>
      <p:cxnSp>
        <p:nvCxnSpPr>
          <p:cNvPr id="462" name="Shape 462"/>
          <p:cNvCxnSpPr>
            <a:endCxn id="440" idx="3"/>
          </p:cNvCxnSpPr>
          <p:nvPr/>
        </p:nvCxnSpPr>
        <p:spPr>
          <a:xfrm rot="10800000">
            <a:off x="5386788" y="1559900"/>
            <a:ext cx="1302075" cy="4275"/>
          </a:xfrm>
          <a:prstGeom prst="straightConnector1">
            <a:avLst/>
          </a:prstGeom>
          <a:noFill/>
          <a:ln w="9525" cap="flat" cmpd="sng">
            <a:solidFill>
              <a:schemeClr val="lt1"/>
            </a:solidFill>
            <a:prstDash val="solid"/>
            <a:bevel/>
            <a:headEnd type="none" w="med" len="med"/>
            <a:tailEnd type="triangle" w="lg" len="lg"/>
          </a:ln>
        </p:spPr>
      </p:cxnSp>
      <p:cxnSp>
        <p:nvCxnSpPr>
          <p:cNvPr id="463" name="Shape 463"/>
          <p:cNvCxnSpPr>
            <a:stCxn id="441" idx="2"/>
          </p:cNvCxnSpPr>
          <p:nvPr/>
        </p:nvCxnSpPr>
        <p:spPr>
          <a:xfrm flipH="1">
            <a:off x="4487545" y="2559685"/>
            <a:ext cx="3175" cy="391795"/>
          </a:xfrm>
          <a:prstGeom prst="straightConnector1">
            <a:avLst/>
          </a:prstGeom>
          <a:noFill/>
          <a:ln w="9525" cap="flat" cmpd="sng">
            <a:solidFill>
              <a:schemeClr val="lt1"/>
            </a:solidFill>
            <a:prstDash val="solid"/>
            <a:bevel/>
            <a:headEnd type="none" w="med" len="med"/>
            <a:tailEnd type="triangle" w="lg" len="lg"/>
          </a:ln>
        </p:spPr>
      </p:cxnSp>
      <p:cxnSp>
        <p:nvCxnSpPr>
          <p:cNvPr id="464" name="Shape 464"/>
          <p:cNvCxnSpPr>
            <a:stCxn id="442" idx="2"/>
          </p:cNvCxnSpPr>
          <p:nvPr/>
        </p:nvCxnSpPr>
        <p:spPr>
          <a:xfrm flipH="1">
            <a:off x="4497070" y="3345180"/>
            <a:ext cx="2540" cy="929005"/>
          </a:xfrm>
          <a:prstGeom prst="straightConnector1">
            <a:avLst/>
          </a:prstGeom>
          <a:noFill/>
          <a:ln w="9525" cap="flat" cmpd="sng">
            <a:solidFill>
              <a:schemeClr val="lt1"/>
            </a:solidFill>
            <a:prstDash val="solid"/>
            <a:bevel/>
            <a:headEnd type="none" w="med" len="med"/>
            <a:tailEnd type="triangle" w="lg" len="lg"/>
          </a:ln>
        </p:spPr>
      </p:cxnSp>
      <p:cxnSp>
        <p:nvCxnSpPr>
          <p:cNvPr id="465" name="Shape 465"/>
          <p:cNvCxnSpPr/>
          <p:nvPr/>
        </p:nvCxnSpPr>
        <p:spPr>
          <a:xfrm>
            <a:off x="2246630" y="3158490"/>
            <a:ext cx="635" cy="1091565"/>
          </a:xfrm>
          <a:prstGeom prst="straightConnector1">
            <a:avLst/>
          </a:prstGeom>
          <a:noFill/>
          <a:ln w="9525" cap="flat" cmpd="sng">
            <a:solidFill>
              <a:schemeClr val="lt1"/>
            </a:solidFill>
            <a:prstDash val="solid"/>
            <a:bevel/>
            <a:headEnd type="none" w="med" len="med"/>
            <a:tailEnd type="triangle" w="lg" len="lg"/>
          </a:ln>
        </p:spPr>
      </p:cxnSp>
      <p:cxnSp>
        <p:nvCxnSpPr>
          <p:cNvPr id="466" name="Shape 466"/>
          <p:cNvCxnSpPr/>
          <p:nvPr/>
        </p:nvCxnSpPr>
        <p:spPr>
          <a:xfrm>
            <a:off x="6689090" y="3138805"/>
            <a:ext cx="0" cy="325755"/>
          </a:xfrm>
          <a:prstGeom prst="straightConnector1">
            <a:avLst/>
          </a:prstGeom>
          <a:noFill/>
          <a:ln w="9525" cap="flat" cmpd="sng">
            <a:solidFill>
              <a:schemeClr val="lt1"/>
            </a:solidFill>
            <a:prstDash val="solid"/>
            <a:bevel/>
            <a:headEnd type="none" w="med" len="med"/>
            <a:tailEnd type="triangle" w="lg" len="lg"/>
          </a:ln>
        </p:spPr>
      </p:cxnSp>
      <p:cxnSp>
        <p:nvCxnSpPr>
          <p:cNvPr id="467" name="Shape 467"/>
          <p:cNvCxnSpPr>
            <a:stCxn id="444" idx="2"/>
          </p:cNvCxnSpPr>
          <p:nvPr/>
        </p:nvCxnSpPr>
        <p:spPr>
          <a:xfrm flipH="1">
            <a:off x="6689090" y="3884930"/>
            <a:ext cx="3810" cy="379730"/>
          </a:xfrm>
          <a:prstGeom prst="straightConnector1">
            <a:avLst/>
          </a:prstGeom>
          <a:noFill/>
          <a:ln w="9525" cap="flat" cmpd="sng">
            <a:solidFill>
              <a:schemeClr val="lt1"/>
            </a:solidFill>
            <a:prstDash val="solid"/>
            <a:bevel/>
            <a:headEnd type="none" w="med" len="med"/>
            <a:tailEnd type="triangle" w="lg" len="lg"/>
          </a:ln>
        </p:spPr>
      </p:cxnSp>
      <p:cxnSp>
        <p:nvCxnSpPr>
          <p:cNvPr id="468" name="Shape 468"/>
          <p:cNvCxnSpPr/>
          <p:nvPr/>
        </p:nvCxnSpPr>
        <p:spPr>
          <a:xfrm rot="10800000" flipH="1">
            <a:off x="6688994" y="2769041"/>
            <a:ext cx="4050" cy="285300"/>
          </a:xfrm>
          <a:prstGeom prst="straightConnector1">
            <a:avLst/>
          </a:prstGeom>
          <a:noFill/>
          <a:ln w="9525" cap="flat" cmpd="sng">
            <a:solidFill>
              <a:schemeClr val="lt1"/>
            </a:solidFill>
            <a:prstDash val="solid"/>
            <a:bevel/>
            <a:headEnd type="none" w="med" len="med"/>
            <a:tailEnd type="triangle" w="lg" len="lg"/>
          </a:ln>
        </p:spPr>
      </p:cxnSp>
      <p:cxnSp>
        <p:nvCxnSpPr>
          <p:cNvPr id="469" name="Shape 469"/>
          <p:cNvCxnSpPr/>
          <p:nvPr/>
        </p:nvCxnSpPr>
        <p:spPr>
          <a:xfrm flipH="1" flipV="1">
            <a:off x="2067560" y="1777365"/>
            <a:ext cx="1270" cy="1272540"/>
          </a:xfrm>
          <a:prstGeom prst="straightConnector1">
            <a:avLst/>
          </a:prstGeom>
          <a:noFill/>
          <a:ln w="9525" cap="flat" cmpd="sng">
            <a:solidFill>
              <a:schemeClr val="lt1"/>
            </a:solidFill>
            <a:prstDash val="solid"/>
            <a:bevel/>
            <a:headEnd type="none" w="med" len="med"/>
            <a:tailEnd type="triangle" w="lg" len="lg"/>
          </a:ln>
        </p:spPr>
      </p:cxnSp>
      <p:cxnSp>
        <p:nvCxnSpPr>
          <p:cNvPr id="470" name="Shape 470"/>
          <p:cNvCxnSpPr/>
          <p:nvPr/>
        </p:nvCxnSpPr>
        <p:spPr>
          <a:xfrm flipV="1">
            <a:off x="2809240" y="1777365"/>
            <a:ext cx="3175" cy="571500"/>
          </a:xfrm>
          <a:prstGeom prst="straightConnector1">
            <a:avLst/>
          </a:prstGeom>
          <a:noFill/>
          <a:ln w="9525" cap="flat" cmpd="sng">
            <a:solidFill>
              <a:schemeClr val="lt1"/>
            </a:solidFill>
            <a:prstDash val="solid"/>
            <a:bevel/>
            <a:headEnd type="none" w="med" len="med"/>
            <a:tailEnd type="triangle" w="lg" len="lg"/>
          </a:ln>
        </p:spPr>
      </p:cxnSp>
      <p:cxnSp>
        <p:nvCxnSpPr>
          <p:cNvPr id="471" name="Shape 471"/>
          <p:cNvCxnSpPr/>
          <p:nvPr/>
        </p:nvCxnSpPr>
        <p:spPr>
          <a:xfrm flipV="1">
            <a:off x="2444115" y="1770380"/>
            <a:ext cx="0" cy="904240"/>
          </a:xfrm>
          <a:prstGeom prst="straightConnector1">
            <a:avLst/>
          </a:prstGeom>
          <a:noFill/>
          <a:ln w="9525" cap="flat" cmpd="sng">
            <a:solidFill>
              <a:schemeClr val="lt1"/>
            </a:solidFill>
            <a:prstDash val="solid"/>
            <a:bevel/>
            <a:headEnd type="none" w="med" len="med"/>
            <a:tailEnd type="triangle" w="lg" len="lg"/>
          </a:ln>
        </p:spPr>
      </p:cxnSp>
      <p:cxnSp>
        <p:nvCxnSpPr>
          <p:cNvPr id="472" name="Shape 472"/>
          <p:cNvCxnSpPr/>
          <p:nvPr/>
        </p:nvCxnSpPr>
        <p:spPr>
          <a:xfrm rot="10800000">
            <a:off x="1703295" y="1777434"/>
            <a:ext cx="0" cy="1881899"/>
          </a:xfrm>
          <a:prstGeom prst="straightConnector1">
            <a:avLst/>
          </a:prstGeom>
          <a:noFill/>
          <a:ln w="9525" cap="flat" cmpd="sng">
            <a:solidFill>
              <a:schemeClr val="lt1"/>
            </a:solidFill>
            <a:prstDash val="solid"/>
            <a:bevel/>
            <a:headEnd type="none" w="med" len="med"/>
            <a:tailEnd type="triangle" w="lg" len="lg"/>
          </a:ln>
        </p:spPr>
      </p:cxnSp>
      <p:cxnSp>
        <p:nvCxnSpPr>
          <p:cNvPr id="473" name="Shape 473"/>
          <p:cNvCxnSpPr/>
          <p:nvPr/>
        </p:nvCxnSpPr>
        <p:spPr>
          <a:xfrm>
            <a:off x="2076558" y="3041639"/>
            <a:ext cx="1527074" cy="0"/>
          </a:xfrm>
          <a:prstGeom prst="straightConnector1">
            <a:avLst/>
          </a:prstGeom>
          <a:noFill/>
          <a:ln w="9525" cap="flat" cmpd="sng">
            <a:solidFill>
              <a:schemeClr val="lt1"/>
            </a:solidFill>
            <a:prstDash val="solid"/>
            <a:bevel/>
            <a:headEnd type="none" w="med" len="med"/>
            <a:tailEnd type="none" w="med" len="med"/>
          </a:ln>
        </p:spPr>
      </p:cxnSp>
      <p:cxnSp>
        <p:nvCxnSpPr>
          <p:cNvPr id="474" name="Shape 474"/>
          <p:cNvCxnSpPr/>
          <p:nvPr/>
        </p:nvCxnSpPr>
        <p:spPr>
          <a:xfrm>
            <a:off x="2246325" y="3134682"/>
            <a:ext cx="1347749" cy="0"/>
          </a:xfrm>
          <a:prstGeom prst="straightConnector1">
            <a:avLst/>
          </a:prstGeom>
          <a:noFill/>
          <a:ln w="9525" cap="flat" cmpd="sng">
            <a:solidFill>
              <a:schemeClr val="lt1"/>
            </a:solidFill>
            <a:prstDash val="solid"/>
            <a:bevel/>
            <a:headEnd type="none" w="med" len="med"/>
            <a:tailEnd type="none" w="med" len="med"/>
          </a:ln>
        </p:spPr>
      </p:cxnSp>
      <p:cxnSp>
        <p:nvCxnSpPr>
          <p:cNvPr id="475" name="Shape 475"/>
          <p:cNvCxnSpPr/>
          <p:nvPr/>
        </p:nvCxnSpPr>
        <p:spPr>
          <a:xfrm>
            <a:off x="1703295" y="3659334"/>
            <a:ext cx="459449" cy="0"/>
          </a:xfrm>
          <a:prstGeom prst="straightConnector1">
            <a:avLst/>
          </a:prstGeom>
          <a:noFill/>
          <a:ln w="9525" cap="flat" cmpd="sng">
            <a:solidFill>
              <a:schemeClr val="lt1"/>
            </a:solidFill>
            <a:prstDash val="solid"/>
            <a:bevel/>
            <a:headEnd type="none" w="med" len="med"/>
            <a:tailEnd type="none" w="med" len="med"/>
          </a:ln>
        </p:spPr>
      </p:cxnSp>
      <p:cxnSp>
        <p:nvCxnSpPr>
          <p:cNvPr id="476" name="Shape 476"/>
          <p:cNvCxnSpPr/>
          <p:nvPr/>
        </p:nvCxnSpPr>
        <p:spPr>
          <a:xfrm>
            <a:off x="5386757" y="3041505"/>
            <a:ext cx="1302075" cy="0"/>
          </a:xfrm>
          <a:prstGeom prst="straightConnector1">
            <a:avLst/>
          </a:prstGeom>
          <a:noFill/>
          <a:ln w="9525" cap="flat" cmpd="sng">
            <a:solidFill>
              <a:schemeClr val="lt1"/>
            </a:solidFill>
            <a:prstDash val="solid"/>
            <a:bevel/>
            <a:headEnd type="none" w="med" len="med"/>
            <a:tailEnd type="none" w="med" len="med"/>
          </a:ln>
        </p:spPr>
      </p:cxnSp>
      <p:cxnSp>
        <p:nvCxnSpPr>
          <p:cNvPr id="477" name="Shape 477"/>
          <p:cNvCxnSpPr/>
          <p:nvPr/>
        </p:nvCxnSpPr>
        <p:spPr>
          <a:xfrm>
            <a:off x="5386698" y="3134888"/>
            <a:ext cx="1302075" cy="0"/>
          </a:xfrm>
          <a:prstGeom prst="straightConnector1">
            <a:avLst/>
          </a:prstGeom>
          <a:noFill/>
          <a:ln w="9525" cap="flat" cmpd="sng">
            <a:solidFill>
              <a:schemeClr val="lt1"/>
            </a:solidFill>
            <a:prstDash val="solid"/>
            <a:bevel/>
            <a:headEnd type="none" w="med" len="med"/>
            <a:tailEnd type="none" w="med" len="med"/>
          </a:ln>
        </p:spPr>
      </p:cxnSp>
      <p:cxnSp>
        <p:nvCxnSpPr>
          <p:cNvPr id="478" name="Shape 478"/>
          <p:cNvCxnSpPr/>
          <p:nvPr/>
        </p:nvCxnSpPr>
        <p:spPr>
          <a:xfrm flipH="1">
            <a:off x="6689090" y="1564005"/>
            <a:ext cx="3810" cy="784860"/>
          </a:xfrm>
          <a:prstGeom prst="straightConnector1">
            <a:avLst/>
          </a:prstGeom>
          <a:noFill/>
          <a:ln w="9525" cap="flat" cmpd="sng">
            <a:solidFill>
              <a:schemeClr val="lt1"/>
            </a:solidFill>
            <a:prstDash val="solid"/>
            <a:bevel/>
            <a:headEnd type="none" w="med" len="med"/>
            <a:tailEnd type="none" w="med" len="med"/>
          </a:ln>
        </p:spPr>
      </p:cxnSp>
      <p:cxnSp>
        <p:nvCxnSpPr>
          <p:cNvPr id="479" name="Shape 479"/>
          <p:cNvCxnSpPr/>
          <p:nvPr/>
        </p:nvCxnSpPr>
        <p:spPr>
          <a:xfrm>
            <a:off x="2444137" y="2655960"/>
            <a:ext cx="1956599" cy="0"/>
          </a:xfrm>
          <a:prstGeom prst="straightConnector1">
            <a:avLst/>
          </a:prstGeom>
          <a:noFill/>
          <a:ln w="9525" cap="flat" cmpd="sng">
            <a:solidFill>
              <a:schemeClr val="lt1"/>
            </a:solidFill>
            <a:prstDash val="solid"/>
            <a:bevel/>
            <a:headEnd type="none" w="med" len="med"/>
            <a:tailEnd type="none" w="med" len="med"/>
          </a:ln>
        </p:spPr>
      </p:cxnSp>
      <p:cxnSp>
        <p:nvCxnSpPr>
          <p:cNvPr id="480" name="Shape 480"/>
          <p:cNvCxnSpPr>
            <a:endCxn id="441" idx="1"/>
          </p:cNvCxnSpPr>
          <p:nvPr/>
        </p:nvCxnSpPr>
        <p:spPr>
          <a:xfrm>
            <a:off x="2812787" y="2349320"/>
            <a:ext cx="781875" cy="0"/>
          </a:xfrm>
          <a:prstGeom prst="straightConnector1">
            <a:avLst/>
          </a:prstGeom>
          <a:noFill/>
          <a:ln w="9525" cap="flat" cmpd="sng">
            <a:solidFill>
              <a:schemeClr val="lt1"/>
            </a:solidFill>
            <a:prstDash val="solid"/>
            <a:bevel/>
            <a:headEnd type="none" w="med" len="med"/>
            <a:tailEnd type="none" w="med" len="med"/>
          </a:ln>
        </p:spPr>
      </p:cxnSp>
      <p:cxnSp>
        <p:nvCxnSpPr>
          <p:cNvPr id="481" name="Shape 481"/>
          <p:cNvCxnSpPr/>
          <p:nvPr/>
        </p:nvCxnSpPr>
        <p:spPr>
          <a:xfrm>
            <a:off x="4476387" y="1048961"/>
            <a:ext cx="0" cy="300599"/>
          </a:xfrm>
          <a:prstGeom prst="straightConnector1">
            <a:avLst/>
          </a:prstGeom>
          <a:noFill/>
          <a:ln w="9525" cap="flat" cmpd="sng">
            <a:solidFill>
              <a:schemeClr val="lt1"/>
            </a:solidFill>
            <a:prstDash val="solid"/>
            <a:bevel/>
            <a:headEnd type="none" w="med" len="med"/>
            <a:tailEnd type="triangle" w="lg" len="lg"/>
          </a:ln>
        </p:spPr>
      </p:cxnSp>
      <p:cxnSp>
        <p:nvCxnSpPr>
          <p:cNvPr id="482" name="Shape 482"/>
          <p:cNvCxnSpPr/>
          <p:nvPr/>
        </p:nvCxnSpPr>
        <p:spPr>
          <a:xfrm>
            <a:off x="2403481" y="3659334"/>
            <a:ext cx="1933200" cy="2250"/>
          </a:xfrm>
          <a:prstGeom prst="straightConnector1">
            <a:avLst/>
          </a:prstGeom>
          <a:noFill/>
          <a:ln w="9525" cap="flat" cmpd="sng">
            <a:solidFill>
              <a:schemeClr val="lt1"/>
            </a:solidFill>
            <a:prstDash val="solid"/>
            <a:bevel/>
            <a:headEnd type="none" w="med" len="med"/>
            <a:tailEnd type="none" w="med" len="med"/>
          </a:ln>
        </p:spPr>
      </p:cxnSp>
      <p:cxnSp>
        <p:nvCxnSpPr>
          <p:cNvPr id="483" name="Shape 483"/>
          <p:cNvCxnSpPr/>
          <p:nvPr/>
        </p:nvCxnSpPr>
        <p:spPr>
          <a:xfrm>
            <a:off x="4580675" y="3661575"/>
            <a:ext cx="1205100" cy="0"/>
          </a:xfrm>
          <a:prstGeom prst="straightConnector1">
            <a:avLst/>
          </a:prstGeom>
          <a:noFill/>
          <a:ln w="9525" cap="flat" cmpd="sng">
            <a:solidFill>
              <a:schemeClr val="lt1"/>
            </a:solidFill>
            <a:prstDash val="solid"/>
            <a:bevel/>
            <a:headEnd type="none" w="med" len="med"/>
            <a:tailEnd type="none" w="med" len="med"/>
          </a:ln>
        </p:spPr>
      </p:cxnSp>
      <p:cxnSp>
        <p:nvCxnSpPr>
          <p:cNvPr id="484" name="Shape 484"/>
          <p:cNvCxnSpPr/>
          <p:nvPr/>
        </p:nvCxnSpPr>
        <p:spPr>
          <a:xfrm>
            <a:off x="4580675" y="2655960"/>
            <a:ext cx="1205100" cy="0"/>
          </a:xfrm>
          <a:prstGeom prst="straightConnector1">
            <a:avLst/>
          </a:prstGeom>
          <a:noFill/>
          <a:ln w="9525" cap="flat" cmpd="sng">
            <a:solidFill>
              <a:schemeClr val="lt1"/>
            </a:solidFill>
            <a:prstDash val="solid"/>
            <a:bevel/>
            <a:headEnd type="none" w="med" len="med"/>
            <a:tailEnd type="none" w="med" len="med"/>
          </a:ln>
        </p:spPr>
      </p:cxnSp>
      <p:cxnSp>
        <p:nvCxnSpPr>
          <p:cNvPr id="485" name="Shape 485"/>
          <p:cNvCxnSpPr/>
          <p:nvPr/>
        </p:nvCxnSpPr>
        <p:spPr>
          <a:xfrm>
            <a:off x="4466436" y="1051739"/>
            <a:ext cx="1579724" cy="0"/>
          </a:xfrm>
          <a:prstGeom prst="straightConnector1">
            <a:avLst/>
          </a:prstGeom>
          <a:noFill/>
          <a:ln w="9525" cap="flat" cmpd="sng">
            <a:solidFill>
              <a:schemeClr val="lt1"/>
            </a:solidFill>
            <a:prstDash val="solid"/>
            <a:bevel/>
            <a:headEnd type="none" w="med" len="med"/>
            <a:tailEnd type="none" w="med" len="med"/>
          </a:ln>
        </p:spPr>
      </p:cxnSp>
      <p:sp>
        <p:nvSpPr>
          <p:cNvPr id="486" name="Shape 486"/>
          <p:cNvSpPr txBox="1"/>
          <p:nvPr/>
        </p:nvSpPr>
        <p:spPr>
          <a:xfrm>
            <a:off x="4466629" y="835698"/>
            <a:ext cx="929025" cy="207674"/>
          </a:xfrm>
          <a:prstGeom prst="rect">
            <a:avLst/>
          </a:prstGeom>
          <a:noFill/>
          <a:ln>
            <a:noFill/>
          </a:ln>
        </p:spPr>
        <p:txBody>
          <a:bodyPr lIns="68568" tIns="34275" rIns="68568" bIns="34275" anchor="t" anchorCtr="0">
            <a:noAutofit/>
          </a:bodyPr>
          <a:lstStyle/>
          <a:p>
            <a:pPr marL="0" marR="0" lvl="0" indent="0" algn="ctr" rtl="0">
              <a:spcBef>
                <a:spcPts val="0"/>
              </a:spcBef>
              <a:buSzPct val="25000"/>
              <a:buNone/>
            </a:pPr>
            <a:r>
              <a:rPr lang="en-US" sz="1200" b="1" i="0" u="none" strike="noStrike" cap="none">
                <a:solidFill>
                  <a:srgbClr val="FFFFFF"/>
                </a:solidFill>
                <a:latin typeface="Calibri" panose="020F0502020204030204"/>
                <a:ea typeface="Calibri" panose="020F0502020204030204"/>
                <a:cs typeface="Calibri" panose="020F0502020204030204"/>
                <a:sym typeface="Calibri" panose="020F0502020204030204"/>
              </a:rPr>
              <a:t>bro_init()</a:t>
            </a:r>
            <a:endParaRPr lang="en-US" sz="1200" b="1"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487" name="Shape 487"/>
          <p:cNvSpPr txBox="1"/>
          <p:nvPr/>
        </p:nvSpPr>
        <p:spPr>
          <a:xfrm>
            <a:off x="4336364" y="1845833"/>
            <a:ext cx="1759725" cy="207674"/>
          </a:xfrm>
          <a:prstGeom prst="rect">
            <a:avLst/>
          </a:prstGeom>
          <a:noFill/>
          <a:ln>
            <a:noFill/>
          </a:ln>
        </p:spPr>
        <p:txBody>
          <a:bodyPr lIns="68568" tIns="34275" rIns="68568" bIns="34275" anchor="t" anchorCtr="0">
            <a:noAutofit/>
          </a:bodyPr>
          <a:lstStyle/>
          <a:p>
            <a:pPr marL="0" marR="0" lvl="0" indent="0" algn="ctr" rtl="0">
              <a:spcBef>
                <a:spcPts val="0"/>
              </a:spcBef>
              <a:buSzPct val="25000"/>
              <a:buNone/>
            </a:pPr>
            <a:r>
              <a:rPr lang="en-US" sz="1200" b="1" i="0" u="none" strike="noStrike" cap="none">
                <a:solidFill>
                  <a:srgbClr val="FFFFFF"/>
                </a:solidFill>
                <a:latin typeface="Calibri" panose="020F0502020204030204"/>
                <a:ea typeface="Calibri" panose="020F0502020204030204"/>
                <a:cs typeface="Calibri" panose="020F0502020204030204"/>
                <a:sym typeface="Calibri" panose="020F0502020204030204"/>
              </a:rPr>
              <a:t>new_connection()</a:t>
            </a:r>
            <a:endParaRPr lang="en-US" sz="1200" b="1"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488" name="Shape 488"/>
          <p:cNvSpPr txBox="1"/>
          <p:nvPr/>
        </p:nvSpPr>
        <p:spPr>
          <a:xfrm>
            <a:off x="2324020" y="3812396"/>
            <a:ext cx="1759725" cy="346274"/>
          </a:xfrm>
          <a:prstGeom prst="rect">
            <a:avLst/>
          </a:prstGeom>
          <a:noFill/>
          <a:ln>
            <a:noFill/>
          </a:ln>
        </p:spPr>
        <p:txBody>
          <a:bodyPr lIns="68568" tIns="34275" rIns="68568" bIns="34275" anchor="t" anchorCtr="0">
            <a:noAutofit/>
          </a:bodyPr>
          <a:lstStyle/>
          <a:p>
            <a:pPr marL="0" marR="0" lvl="0" indent="0" algn="l" rtl="0">
              <a:spcBef>
                <a:spcPts val="0"/>
              </a:spcBef>
              <a:buSzPct val="25000"/>
              <a:buNone/>
            </a:pPr>
            <a:r>
              <a:rPr lang="en-US" sz="1200" b="1" i="0" u="none" strike="noStrike" cap="none">
                <a:solidFill>
                  <a:srgbClr val="FFFFFF"/>
                </a:solidFill>
                <a:latin typeface="Calibri" panose="020F0502020204030204"/>
                <a:ea typeface="Calibri" panose="020F0502020204030204"/>
                <a:cs typeface="Calibri" panose="020F0502020204030204"/>
                <a:sym typeface="Calibri" panose="020F0502020204030204"/>
              </a:rPr>
              <a:t>http_response()</a:t>
            </a:r>
            <a:br>
              <a:rPr lang="en-US" sz="1200" b="1" i="0" u="none" strike="noStrike" cap="none">
                <a:solidFill>
                  <a:srgbClr val="FFFFFF"/>
                </a:solidFill>
                <a:latin typeface="Calibri" panose="020F0502020204030204"/>
                <a:ea typeface="Calibri" panose="020F0502020204030204"/>
                <a:cs typeface="Calibri" panose="020F0502020204030204"/>
                <a:sym typeface="Calibri" panose="020F0502020204030204"/>
              </a:rPr>
            </a:br>
            <a:r>
              <a:rPr lang="en-US" sz="1200" b="1" i="0" u="none" strike="noStrike" cap="none">
                <a:solidFill>
                  <a:srgbClr val="FFFFFF"/>
                </a:solidFill>
                <a:latin typeface="Calibri" panose="020F0502020204030204"/>
                <a:ea typeface="Calibri" panose="020F0502020204030204"/>
                <a:cs typeface="Calibri" panose="020F0502020204030204"/>
                <a:sym typeface="Calibri" panose="020F0502020204030204"/>
              </a:rPr>
              <a:t>http_message_done()</a:t>
            </a:r>
            <a:endParaRPr lang="en-US" sz="1200" b="1"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489" name="Shape 489"/>
          <p:cNvSpPr txBox="1"/>
          <p:nvPr/>
        </p:nvSpPr>
        <p:spPr>
          <a:xfrm>
            <a:off x="1366737" y="4720461"/>
            <a:ext cx="1759725" cy="207674"/>
          </a:xfrm>
          <a:prstGeom prst="rect">
            <a:avLst/>
          </a:prstGeom>
          <a:noFill/>
          <a:ln>
            <a:noFill/>
          </a:ln>
        </p:spPr>
        <p:txBody>
          <a:bodyPr lIns="68568" tIns="34275" rIns="68568" bIns="34275" anchor="t" anchorCtr="0">
            <a:noAutofit/>
          </a:bodyPr>
          <a:lstStyle/>
          <a:p>
            <a:pPr marL="0" marR="0" lvl="0" indent="0" algn="ctr" rtl="0">
              <a:spcBef>
                <a:spcPts val="0"/>
              </a:spcBef>
              <a:buSzPct val="25000"/>
              <a:buNone/>
            </a:pPr>
            <a:r>
              <a:rPr lang="en-US" sz="1200" b="1" i="0" u="none" strike="noStrike" cap="none">
                <a:solidFill>
                  <a:srgbClr val="FFFFFF"/>
                </a:solidFill>
                <a:latin typeface="Calibri" panose="020F0502020204030204"/>
                <a:ea typeface="Calibri" panose="020F0502020204030204"/>
                <a:cs typeface="Calibri" panose="020F0502020204030204"/>
                <a:sym typeface="Calibri" panose="020F0502020204030204"/>
              </a:rPr>
              <a:t>http_response()</a:t>
            </a:r>
            <a:endParaRPr lang="en-US" sz="1200" b="1"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490" name="Shape 490"/>
          <p:cNvSpPr txBox="1"/>
          <p:nvPr/>
        </p:nvSpPr>
        <p:spPr>
          <a:xfrm>
            <a:off x="4580984" y="3812583"/>
            <a:ext cx="1759725" cy="346274"/>
          </a:xfrm>
          <a:prstGeom prst="rect">
            <a:avLst/>
          </a:prstGeom>
          <a:noFill/>
          <a:ln>
            <a:noFill/>
          </a:ln>
        </p:spPr>
        <p:txBody>
          <a:bodyPr lIns="68568" tIns="34275" rIns="68568" bIns="34275" anchor="t" anchorCtr="0">
            <a:noAutofit/>
          </a:bodyPr>
          <a:lstStyle/>
          <a:p>
            <a:pPr marL="0" marR="0" lvl="0" indent="0" algn="l" rtl="0">
              <a:spcBef>
                <a:spcPts val="0"/>
              </a:spcBef>
              <a:buSzPct val="25000"/>
              <a:buNone/>
            </a:pPr>
            <a:r>
              <a:rPr lang="en-US" sz="1200" b="1" i="0" u="none" strike="noStrike" cap="none">
                <a:solidFill>
                  <a:srgbClr val="FFFFFF"/>
                </a:solidFill>
                <a:latin typeface="Calibri" panose="020F0502020204030204"/>
                <a:ea typeface="Calibri" panose="020F0502020204030204"/>
                <a:cs typeface="Calibri" panose="020F0502020204030204"/>
                <a:sym typeface="Calibri" panose="020F0502020204030204"/>
              </a:rPr>
              <a:t>http_response()</a:t>
            </a:r>
            <a:br>
              <a:rPr lang="en-US" sz="1200" b="1" i="0" u="none" strike="noStrike" cap="none">
                <a:solidFill>
                  <a:srgbClr val="FFFFFF"/>
                </a:solidFill>
                <a:latin typeface="Calibri" panose="020F0502020204030204"/>
                <a:ea typeface="Calibri" panose="020F0502020204030204"/>
                <a:cs typeface="Calibri" panose="020F0502020204030204"/>
                <a:sym typeface="Calibri" panose="020F0502020204030204"/>
              </a:rPr>
            </a:br>
            <a:r>
              <a:rPr lang="en-US" sz="1200" b="1" i="0" u="none" strike="noStrike" cap="none">
                <a:solidFill>
                  <a:srgbClr val="FFFFFF"/>
                </a:solidFill>
                <a:latin typeface="Calibri" panose="020F0502020204030204"/>
                <a:ea typeface="Calibri" panose="020F0502020204030204"/>
                <a:cs typeface="Calibri" panose="020F0502020204030204"/>
                <a:sym typeface="Calibri" panose="020F0502020204030204"/>
              </a:rPr>
              <a:t>http_message_done()</a:t>
            </a:r>
            <a:endParaRPr lang="en-US" sz="1200" b="1"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491" name="Shape 491"/>
          <p:cNvSpPr txBox="1"/>
          <p:nvPr/>
        </p:nvSpPr>
        <p:spPr>
          <a:xfrm>
            <a:off x="6761723" y="3832511"/>
            <a:ext cx="1759725" cy="346274"/>
          </a:xfrm>
          <a:prstGeom prst="rect">
            <a:avLst/>
          </a:prstGeom>
          <a:noFill/>
          <a:ln>
            <a:noFill/>
          </a:ln>
        </p:spPr>
        <p:txBody>
          <a:bodyPr lIns="68568" tIns="34275" rIns="68568" bIns="34275" anchor="t" anchorCtr="0">
            <a:noAutofit/>
          </a:bodyPr>
          <a:lstStyle/>
          <a:p>
            <a:pPr marL="0" marR="0" lvl="0" indent="0" algn="l" rtl="0">
              <a:spcBef>
                <a:spcPts val="0"/>
              </a:spcBef>
              <a:buSzPct val="25000"/>
              <a:buNone/>
            </a:pPr>
            <a:r>
              <a:rPr lang="en-US" sz="1200" b="1" i="0" u="none" strike="noStrike" cap="none">
                <a:solidFill>
                  <a:srgbClr val="FFFFFF"/>
                </a:solidFill>
                <a:latin typeface="Calibri" panose="020F0502020204030204"/>
                <a:ea typeface="Calibri" panose="020F0502020204030204"/>
                <a:cs typeface="Calibri" panose="020F0502020204030204"/>
                <a:sym typeface="Calibri" panose="020F0502020204030204"/>
              </a:rPr>
              <a:t>http_response() http_message_done()</a:t>
            </a:r>
            <a:endParaRPr lang="en-US" sz="1200" b="1"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492" name="Shape 492"/>
          <p:cNvSpPr txBox="1"/>
          <p:nvPr/>
        </p:nvSpPr>
        <p:spPr>
          <a:xfrm>
            <a:off x="5813410" y="4720574"/>
            <a:ext cx="1759725" cy="207674"/>
          </a:xfrm>
          <a:prstGeom prst="rect">
            <a:avLst/>
          </a:prstGeom>
          <a:noFill/>
          <a:ln>
            <a:noFill/>
          </a:ln>
        </p:spPr>
        <p:txBody>
          <a:bodyPr lIns="68568" tIns="34275" rIns="68568" bIns="34275" anchor="t" anchorCtr="0">
            <a:noAutofit/>
          </a:bodyPr>
          <a:lstStyle/>
          <a:p>
            <a:pPr marL="0" marR="0" lvl="0" indent="0" algn="ctr" rtl="0">
              <a:spcBef>
                <a:spcPts val="0"/>
              </a:spcBef>
              <a:buSzPct val="25000"/>
              <a:buNone/>
            </a:pPr>
            <a:r>
              <a:rPr lang="en-US" sz="1200" b="1" i="0" u="none" strike="noStrike" cap="none">
                <a:solidFill>
                  <a:srgbClr val="FFFFFF"/>
                </a:solidFill>
                <a:latin typeface="Calibri" panose="020F0502020204030204"/>
                <a:ea typeface="Calibri" panose="020F0502020204030204"/>
                <a:cs typeface="Calibri" panose="020F0502020204030204"/>
                <a:sym typeface="Calibri" panose="020F0502020204030204"/>
              </a:rPr>
              <a:t>http_entity_data()</a:t>
            </a:r>
            <a:endParaRPr lang="en-US" sz="1200" b="1"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493" name="Shape 493"/>
          <p:cNvSpPr txBox="1"/>
          <p:nvPr/>
        </p:nvSpPr>
        <p:spPr>
          <a:xfrm>
            <a:off x="5975350" y="1324610"/>
            <a:ext cx="1906905" cy="207645"/>
          </a:xfrm>
          <a:prstGeom prst="rect">
            <a:avLst/>
          </a:prstGeom>
          <a:noFill/>
          <a:ln>
            <a:noFill/>
          </a:ln>
        </p:spPr>
        <p:txBody>
          <a:bodyPr lIns="68568" tIns="34275" rIns="68568" bIns="34275" anchor="t" anchorCtr="0">
            <a:noAutofit/>
          </a:bodyPr>
          <a:lstStyle/>
          <a:p>
            <a:pPr marL="0" marR="0" lvl="0" indent="0" algn="ctr" rtl="0">
              <a:spcBef>
                <a:spcPts val="0"/>
              </a:spcBef>
              <a:buSzPct val="25000"/>
              <a:buNone/>
            </a:pPr>
            <a:r>
              <a:rPr lang="en-US" sz="1200" b="1" i="0" u="none" strike="noStrike" cap="none">
                <a:solidFill>
                  <a:srgbClr val="FFFFFF"/>
                </a:solidFill>
                <a:latin typeface="Calibri" panose="020F0502020204030204"/>
                <a:ea typeface="Calibri" panose="020F0502020204030204"/>
                <a:cs typeface="Calibri" panose="020F0502020204030204"/>
                <a:sym typeface="Calibri" panose="020F0502020204030204"/>
              </a:rPr>
              <a:t>connection_state_remove()</a:t>
            </a:r>
            <a:endParaRPr lang="en-US" sz="1200" b="1"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494" name="Shape 494"/>
          <p:cNvSpPr txBox="1"/>
          <p:nvPr/>
        </p:nvSpPr>
        <p:spPr>
          <a:xfrm>
            <a:off x="6761783" y="2738871"/>
            <a:ext cx="1759725" cy="346274"/>
          </a:xfrm>
          <a:prstGeom prst="rect">
            <a:avLst/>
          </a:prstGeom>
          <a:noFill/>
          <a:ln>
            <a:noFill/>
          </a:ln>
        </p:spPr>
        <p:txBody>
          <a:bodyPr lIns="68568" tIns="34275" rIns="68568" bIns="34275" anchor="t" anchorCtr="0">
            <a:noAutofit/>
          </a:bodyPr>
          <a:lstStyle/>
          <a:p>
            <a:pPr marL="0" marR="0" lvl="0" indent="0" algn="l" rtl="0">
              <a:spcBef>
                <a:spcPts val="0"/>
              </a:spcBef>
              <a:buSzPct val="25000"/>
              <a:buNone/>
            </a:pPr>
            <a:r>
              <a:rPr lang="en-US" sz="1200" b="1" i="0" u="none" strike="noStrike" cap="none">
                <a:solidFill>
                  <a:srgbClr val="FFFFFF"/>
                </a:solidFill>
                <a:latin typeface="Calibri" panose="020F0502020204030204"/>
                <a:ea typeface="Calibri" panose="020F0502020204030204"/>
                <a:cs typeface="Calibri" panose="020F0502020204030204"/>
                <a:sym typeface="Calibri" panose="020F0502020204030204"/>
              </a:rPr>
              <a:t>http_response()</a:t>
            </a:r>
            <a:br>
              <a:rPr lang="en-US" sz="1200" b="1" i="0" u="none" strike="noStrike" cap="none">
                <a:solidFill>
                  <a:srgbClr val="FFFFFF"/>
                </a:solidFill>
                <a:latin typeface="Calibri" panose="020F0502020204030204"/>
                <a:ea typeface="Calibri" panose="020F0502020204030204"/>
                <a:cs typeface="Calibri" panose="020F0502020204030204"/>
                <a:sym typeface="Calibri" panose="020F0502020204030204"/>
              </a:rPr>
            </a:br>
            <a:r>
              <a:rPr lang="en-US" sz="1200" b="1" i="0" u="none" strike="noStrike" cap="none">
                <a:solidFill>
                  <a:srgbClr val="FFFFFF"/>
                </a:solidFill>
                <a:latin typeface="Calibri" panose="020F0502020204030204"/>
                <a:ea typeface="Calibri" panose="020F0502020204030204"/>
                <a:cs typeface="Calibri" panose="020F0502020204030204"/>
                <a:sym typeface="Calibri" panose="020F0502020204030204"/>
              </a:rPr>
              <a:t>http_message_done()</a:t>
            </a:r>
            <a:endParaRPr lang="en-US" sz="1200" b="1"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686435" y="838835"/>
            <a:ext cx="2266315" cy="914400"/>
          </a:xfrm>
          <a:prstGeom prst="rect">
            <a:avLst/>
          </a:prstGeom>
          <a:noFill/>
          <a:ln>
            <a:noFill/>
          </a:ln>
        </p:spPr>
        <p:txBody>
          <a:bodyPr wrap="none" lIns="91425" tIns="45700" rIns="91425" bIns="45700" anchor="t" anchorCtr="0">
            <a:noAutofit/>
          </a:bodyPr>
          <a:p>
            <a:pPr marL="0" marR="0" lvl="0" indent="0" algn="ctr" rtl="0">
              <a:spcBef>
                <a:spcPts val="0"/>
              </a:spcBef>
              <a:buSzPct val="25000"/>
              <a:buNone/>
            </a:pPr>
            <a:r>
              <a:rPr lang="zh-CN" altLang="en-US" sz="20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网络攻击与入侵取证</a:t>
            </a:r>
            <a:endParaRPr lang="zh-CN" altLang="en-US" sz="20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p:txBody>
      </p:sp>
      <p:sp>
        <p:nvSpPr>
          <p:cNvPr id="4" name="文本框 3"/>
          <p:cNvSpPr txBox="1"/>
          <p:nvPr/>
        </p:nvSpPr>
        <p:spPr>
          <a:xfrm>
            <a:off x="686435" y="1577340"/>
            <a:ext cx="7131685" cy="1814195"/>
          </a:xfrm>
          <a:prstGeom prst="rect">
            <a:avLst/>
          </a:prstGeom>
          <a:noFill/>
          <a:ln>
            <a:noFill/>
          </a:ln>
        </p:spPr>
        <p:txBody>
          <a:bodyPr wrap="square" lIns="91425" tIns="45700" rIns="91425" bIns="45700" anchor="t" anchorCtr="0">
            <a:spAutoFit/>
          </a:bodyPr>
          <a:p>
            <a:pPr marL="0" marR="0" lvl="0" indent="0" algn="l" rtl="0">
              <a:spcBef>
                <a:spcPts val="0"/>
              </a:spcBef>
              <a:buSzPct val="25000"/>
              <a:buNone/>
            </a:pPr>
            <a:r>
              <a:rPr lang="en-US" altLang="en-US" sz="16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The art of gathering evidence during or after a crime</a:t>
            </a:r>
            <a:endParaRPr lang="en-US" altLang="en-US" sz="16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l" rtl="0">
              <a:spcBef>
                <a:spcPts val="0"/>
              </a:spcBef>
              <a:buSzPct val="25000"/>
              <a:buNone/>
            </a:pPr>
            <a:r>
              <a:rPr lang="en-US" altLang="en-US" sz="16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    </a:t>
            </a:r>
            <a:endParaRPr lang="en-US" altLang="en-US" sz="16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l" rtl="0">
              <a:spcBef>
                <a:spcPts val="0"/>
              </a:spcBef>
              <a:buSzPct val="25000"/>
              <a:buNone/>
            </a:pPr>
            <a:r>
              <a:rPr lang="en-US" altLang="en-US" sz="16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    * Reconstructing the criminal’s actions</a:t>
            </a:r>
            <a:endParaRPr lang="en-US" altLang="en-US" sz="16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l" rtl="0">
              <a:spcBef>
                <a:spcPts val="0"/>
              </a:spcBef>
              <a:buSzPct val="25000"/>
              <a:buNone/>
            </a:pPr>
            <a:r>
              <a:rPr lang="en-US" altLang="en-US" sz="16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    * Providing evidence for prosecution</a:t>
            </a:r>
            <a:endParaRPr lang="en-US" altLang="en-US" sz="16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l" rtl="0">
              <a:spcBef>
                <a:spcPts val="0"/>
              </a:spcBef>
              <a:buSzPct val="25000"/>
              <a:buNone/>
            </a:pPr>
            <a:endParaRPr lang="en-US" altLang="en-US" sz="16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l" rtl="0">
              <a:spcBef>
                <a:spcPts val="0"/>
              </a:spcBef>
              <a:buSzPct val="25000"/>
              <a:buNone/>
            </a:pPr>
            <a:r>
              <a:rPr lang="en-US" altLang="en-US" sz="16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Forensics for computer networks is extremely difficult and depends completely on the quality of information you maintain.</a:t>
            </a:r>
            <a:endParaRPr lang="zh-CN" altLang="en-US" sz="16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文本框 5"/>
          <p:cNvSpPr txBox="1"/>
          <p:nvPr/>
        </p:nvSpPr>
        <p:spPr>
          <a:xfrm>
            <a:off x="686435" y="838835"/>
            <a:ext cx="2266315" cy="914400"/>
          </a:xfrm>
          <a:prstGeom prst="rect">
            <a:avLst/>
          </a:prstGeom>
          <a:noFill/>
          <a:ln>
            <a:noFill/>
          </a:ln>
        </p:spPr>
        <p:txBody>
          <a:bodyPr wrap="none" lIns="91425" tIns="45700" rIns="91425" bIns="45700" anchor="t" anchorCtr="0">
            <a:noAutofit/>
          </a:bodyPr>
          <a:p>
            <a:pPr marL="0" marR="0" lvl="0" indent="0" algn="ctr" rtl="0">
              <a:spcBef>
                <a:spcPts val="0"/>
              </a:spcBef>
              <a:buSzPct val="25000"/>
              <a:buNone/>
            </a:pPr>
            <a:r>
              <a:rPr lang="zh-CN" altLang="en-US" sz="20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网络攻击与入侵取证</a:t>
            </a:r>
            <a:endParaRPr lang="zh-CN" altLang="en-US" sz="20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p:txBody>
      </p:sp>
      <p:sp>
        <p:nvSpPr>
          <p:cNvPr id="8" name="文本框 7"/>
          <p:cNvSpPr txBox="1"/>
          <p:nvPr/>
        </p:nvSpPr>
        <p:spPr>
          <a:xfrm>
            <a:off x="686435" y="2850515"/>
            <a:ext cx="7248525" cy="958215"/>
          </a:xfrm>
          <a:prstGeom prst="rect">
            <a:avLst/>
          </a:prstGeom>
          <a:noFill/>
          <a:ln>
            <a:noFill/>
          </a:ln>
        </p:spPr>
        <p:txBody>
          <a:bodyPr wrap="square" lIns="91425" tIns="45700" rIns="91425" bIns="45700" anchor="t" anchorCtr="0">
            <a:spAutoFit/>
          </a:bodyPr>
          <a:p>
            <a:pPr marL="0" marR="0" lvl="0" indent="0" algn="l" rtl="0">
              <a:spcBef>
                <a:spcPts val="0"/>
              </a:spcBef>
              <a:buSzPct val="25000"/>
              <a:buNone/>
            </a:pPr>
            <a:r>
              <a:rPr lang="zh-CN" alt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比较数据取证技术的数据来源，网络通信数据更有</a:t>
            </a:r>
            <a:r>
              <a:rPr lang="zh-CN" alt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应用价值。</a:t>
            </a:r>
            <a:endParaRPr lang="zh-CN" alt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l" rtl="0">
              <a:spcBef>
                <a:spcPts val="0"/>
              </a:spcBef>
              <a:buSzPct val="25000"/>
              <a:buNone/>
            </a:pPr>
            <a:endParaRPr lang="en-US" alt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l" rtl="0">
              <a:spcBef>
                <a:spcPts val="0"/>
              </a:spcBef>
              <a:buSzPct val="25000"/>
              <a:buNone/>
            </a:pPr>
            <a:r>
              <a:rPr lang="zh-CN" alt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基于网络的取证，是</a:t>
            </a:r>
            <a:r>
              <a:rPr lang="en-US" alt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通过⽹络嗅探⽅式将捕获的数据持久化存储</a:t>
            </a:r>
            <a:r>
              <a:rPr lang="zh-CN" alt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a:t>
            </a:r>
            <a:endParaRPr lang="zh-CN" alt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l" rtl="0">
              <a:spcBef>
                <a:spcPts val="0"/>
              </a:spcBef>
              <a:buSzPct val="25000"/>
              <a:buNone/>
            </a:pPr>
            <a:r>
              <a:rPr lang="zh-CN" alt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因而，网络入侵取证的难点就</a:t>
            </a:r>
            <a:r>
              <a:rPr lang="en-US" alt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转换为存储介质数据获取问题</a:t>
            </a:r>
            <a:r>
              <a:rPr lang="zh-CN" alt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，即网络攻击的</a:t>
            </a:r>
            <a:r>
              <a:rPr lang="en-US" altLang="zh-CN"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a:t>
            </a:r>
            <a:r>
              <a:rPr lang="zh-CN" alt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全面重放</a:t>
            </a:r>
            <a:r>
              <a:rPr lang="en-US" altLang="zh-CN"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a:t>
            </a:r>
            <a:r>
              <a:rPr lang="zh-CN" alt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a:t>
            </a:r>
            <a:endParaRPr lang="zh-CN" alt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p:txBody>
      </p:sp>
      <p:sp>
        <p:nvSpPr>
          <p:cNvPr id="9" name="文本框 8"/>
          <p:cNvSpPr txBox="1"/>
          <p:nvPr/>
        </p:nvSpPr>
        <p:spPr>
          <a:xfrm>
            <a:off x="686435" y="1568450"/>
            <a:ext cx="7249160" cy="1035050"/>
          </a:xfrm>
          <a:prstGeom prst="rect">
            <a:avLst/>
          </a:prstGeom>
          <a:noFill/>
          <a:ln>
            <a:noFill/>
          </a:ln>
        </p:spPr>
        <p:txBody>
          <a:bodyPr wrap="none" lIns="91425" tIns="45700" rIns="91425" bIns="45700" anchor="t" anchorCtr="0">
            <a:noAutofit/>
          </a:bodyPr>
          <a:p>
            <a:pPr marL="0" marR="0" lvl="0" indent="0" algn="l" rtl="0">
              <a:lnSpc>
                <a:spcPct val="110000"/>
              </a:lnSpc>
              <a:spcBef>
                <a:spcPts val="0"/>
              </a:spcBef>
              <a:buSzPct val="25000"/>
              <a:buNone/>
            </a:pPr>
            <a:r>
              <a:rPr lang="zh-CN" alt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计算机取证 </a:t>
            </a:r>
            <a:r>
              <a:rPr lang="en-US" altLang="zh-CN"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 </a:t>
            </a:r>
            <a:r>
              <a:rPr lang="zh-CN" alt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进程信息</a:t>
            </a:r>
            <a:r>
              <a:rPr lang="en-US" altLang="zh-CN"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 </a:t>
            </a:r>
            <a:endParaRPr lang="en-US" altLang="zh-CN"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l" rtl="0">
              <a:lnSpc>
                <a:spcPct val="110000"/>
              </a:lnSpc>
              <a:spcBef>
                <a:spcPts val="0"/>
              </a:spcBef>
              <a:buSzPct val="25000"/>
              <a:buNone/>
            </a:pPr>
            <a:r>
              <a:rPr lang="zh-CN" altLang="en-US" sz="1400">
                <a:latin typeface="微软雅黑" panose="020B0503020204020204" pitchFamily="34" charset="-122"/>
                <a:ea typeface="微软雅黑" panose="020B0503020204020204" pitchFamily="34" charset="-122"/>
                <a:cs typeface="Calibri" panose="020F0502020204030204"/>
                <a:sym typeface="Calibri" panose="020F0502020204030204"/>
              </a:rPr>
              <a:t>网络取证 </a:t>
            </a:r>
            <a:r>
              <a:rPr lang="en-US" altLang="zh-CN" sz="1400">
                <a:latin typeface="微软雅黑" panose="020B0503020204020204" pitchFamily="34" charset="-122"/>
                <a:ea typeface="微软雅黑" panose="020B0503020204020204" pitchFamily="34" charset="-122"/>
                <a:cs typeface="Calibri" panose="020F0502020204030204"/>
                <a:sym typeface="Calibri" panose="020F0502020204030204"/>
              </a:rPr>
              <a:t>- </a:t>
            </a:r>
            <a:r>
              <a:rPr lang="zh-CN" altLang="en-US" sz="1400">
                <a:latin typeface="微软雅黑" panose="020B0503020204020204" pitchFamily="34" charset="-122"/>
                <a:ea typeface="微软雅黑" panose="020B0503020204020204" pitchFamily="34" charset="-122"/>
                <a:cs typeface="Calibri" panose="020F0502020204030204"/>
                <a:sym typeface="Calibri" panose="020F0502020204030204"/>
              </a:rPr>
              <a:t>网络连接信息数据</a:t>
            </a:r>
            <a:endParaRPr lang="zh-CN" altLang="en-US" sz="1400">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l" rtl="0">
              <a:lnSpc>
                <a:spcPct val="110000"/>
              </a:lnSpc>
              <a:spcBef>
                <a:spcPts val="0"/>
              </a:spcBef>
              <a:buSzPct val="25000"/>
              <a:buNone/>
            </a:pPr>
            <a:r>
              <a:rPr lang="zh-CN" alt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存储介质所保留的证据在空间上是可被覆写抹除的，网络通信数据在时间上则是独立的。</a:t>
            </a:r>
            <a:endParaRPr lang="zh-CN" alt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686435" y="848995"/>
            <a:ext cx="3806825" cy="914400"/>
          </a:xfrm>
          <a:prstGeom prst="rect">
            <a:avLst/>
          </a:prstGeom>
          <a:noFill/>
          <a:ln>
            <a:noFill/>
          </a:ln>
        </p:spPr>
        <p:txBody>
          <a:bodyPr wrap="none" lIns="91425" tIns="45700" rIns="91425" bIns="45700" anchor="t" anchorCtr="0">
            <a:noAutofit/>
          </a:bodyPr>
          <a:p>
            <a:pPr marL="0" marR="0" lvl="0" indent="0" algn="ctr" rtl="0">
              <a:spcBef>
                <a:spcPts val="0"/>
              </a:spcBef>
              <a:buSzPct val="25000"/>
              <a:buNone/>
            </a:pPr>
            <a:r>
              <a:rPr lang="zh-CN" altLang="en-US" sz="20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为什么使用</a:t>
            </a:r>
            <a:r>
              <a:rPr lang="en-US" altLang="zh-CN" sz="20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Bro</a:t>
            </a:r>
            <a:r>
              <a:rPr lang="zh-CN" altLang="en-US" sz="20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进行入侵取证？</a:t>
            </a:r>
            <a:endParaRPr lang="zh-CN" altLang="en-US" sz="20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p:txBody>
      </p:sp>
      <p:pic>
        <p:nvPicPr>
          <p:cNvPr id="4" name="图片 3"/>
          <p:cNvPicPr>
            <a:picLocks noChangeAspect="1"/>
          </p:cNvPicPr>
          <p:nvPr/>
        </p:nvPicPr>
        <p:blipFill>
          <a:blip r:embed="rId1"/>
          <a:stretch>
            <a:fillRect/>
          </a:stretch>
        </p:blipFill>
        <p:spPr>
          <a:xfrm>
            <a:off x="511810" y="2846705"/>
            <a:ext cx="5321300" cy="1874520"/>
          </a:xfrm>
          <a:prstGeom prst="rect">
            <a:avLst/>
          </a:prstGeom>
        </p:spPr>
      </p:pic>
      <p:sp>
        <p:nvSpPr>
          <p:cNvPr id="5" name="文本框 4"/>
          <p:cNvSpPr txBox="1"/>
          <p:nvPr/>
        </p:nvSpPr>
        <p:spPr>
          <a:xfrm>
            <a:off x="686435" y="1413510"/>
            <a:ext cx="6511925" cy="1433830"/>
          </a:xfrm>
          <a:prstGeom prst="rect">
            <a:avLst/>
          </a:prstGeom>
          <a:noFill/>
          <a:ln>
            <a:noFill/>
          </a:ln>
        </p:spPr>
        <p:txBody>
          <a:bodyPr wrap="none" lIns="91425" tIns="45700" rIns="91425" bIns="45700" anchor="t" anchorCtr="0">
            <a:noAutofit/>
          </a:bodyPr>
          <a:p>
            <a:pPr marL="0" marR="0" lvl="0" indent="0" algn="l" rtl="0">
              <a:spcBef>
                <a:spcPts val="0"/>
              </a:spcBef>
              <a:buSzPct val="25000"/>
              <a:buNone/>
            </a:pPr>
            <a:r>
              <a:rPr lang="zh-CN" alt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作为</a:t>
            </a:r>
            <a:r>
              <a:rPr lang="en-US" alt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一个被动的，开源的网络流量分析器</a:t>
            </a:r>
            <a:r>
              <a:rPr lang="zh-CN" alt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、安全监视器，</a:t>
            </a:r>
            <a:r>
              <a:rPr lang="en-US" alt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 </a:t>
            </a:r>
            <a:endParaRPr lang="en-US" alt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l" rtl="0">
              <a:spcBef>
                <a:spcPts val="0"/>
              </a:spcBef>
              <a:buSzPct val="25000"/>
              <a:buNone/>
            </a:pPr>
            <a:r>
              <a:rPr lang="en-US" alt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Bro检查所有流量，以查看可疑活动的迹象</a:t>
            </a:r>
            <a:r>
              <a:rPr lang="zh-CN" alt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a:t>
            </a:r>
            <a:endParaRPr lang="zh-CN" alt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l" rtl="0">
              <a:spcBef>
                <a:spcPts val="0"/>
              </a:spcBef>
              <a:buSzPct val="25000"/>
              <a:buNone/>
            </a:pPr>
            <a:r>
              <a:rPr lang="zh-CN" alt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凭借</a:t>
            </a:r>
            <a:r>
              <a:rPr lang="en-US" altLang="zh-CN" sz="1400">
                <a:latin typeface="微软雅黑" panose="020B0503020204020204" pitchFamily="34" charset="-122"/>
                <a:ea typeface="微软雅黑" panose="020B0503020204020204" pitchFamily="34" charset="-122"/>
                <a:cs typeface="Calibri" panose="020F0502020204030204"/>
                <a:sym typeface="Calibri" panose="020F0502020204030204"/>
              </a:rPr>
              <a:t>可完全自定义和可扩展</a:t>
            </a:r>
            <a:r>
              <a:rPr lang="zh-CN" altLang="en-US" sz="1400">
                <a:latin typeface="微软雅黑" panose="020B0503020204020204" pitchFamily="34" charset="-122"/>
                <a:ea typeface="微软雅黑" panose="020B0503020204020204" pitchFamily="34" charset="-122"/>
                <a:cs typeface="Calibri" panose="020F0502020204030204"/>
                <a:sym typeface="Calibri" panose="020F0502020204030204"/>
              </a:rPr>
              <a:t>的特性，</a:t>
            </a:r>
            <a:r>
              <a:rPr lang="en-US" alt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Bro</a:t>
            </a:r>
            <a:r>
              <a:rPr lang="zh-CN" alt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也</a:t>
            </a:r>
            <a:r>
              <a:rPr lang="en-US" alt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支持在安全</a:t>
            </a:r>
            <a:r>
              <a:rPr lang="zh-CN" alt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领</a:t>
            </a:r>
            <a:r>
              <a:rPr lang="en-US" alt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域之外的流量分析任务</a:t>
            </a:r>
            <a:r>
              <a:rPr lang="zh-CN" alt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a:t>
            </a:r>
            <a:endParaRPr lang="zh-CN" alt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l" rtl="0">
              <a:spcBef>
                <a:spcPts val="0"/>
              </a:spcBef>
              <a:buSzPct val="25000"/>
              <a:buNone/>
            </a:pPr>
            <a:r>
              <a:rPr lang="en-US" alt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包括性能测量和帮助故障排除。</a:t>
            </a:r>
            <a:r>
              <a:rPr lang="zh-CN" alt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（特征详见</a:t>
            </a:r>
            <a:r>
              <a:rPr lang="en-US" altLang="zh-CN"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textbook </a:t>
            </a:r>
            <a:r>
              <a:rPr lang="zh-CN" alt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a:t>
            </a:r>
            <a:endParaRPr lang="zh-CN" alt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l" rtl="0">
              <a:spcBef>
                <a:spcPts val="0"/>
              </a:spcBef>
              <a:buSzPct val="25000"/>
              <a:buNone/>
            </a:pPr>
            <a:r>
              <a:rPr lang="en-US" altLang="zh-CN"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  </a:t>
            </a:r>
            <a:endParaRPr lang="en-US" altLang="zh-CN"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l" rtl="0">
              <a:spcBef>
                <a:spcPts val="0"/>
              </a:spcBef>
              <a:buSzPct val="25000"/>
              <a:buNone/>
            </a:pPr>
            <a:r>
              <a:rPr lang="en-US" altLang="zh-CN"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 </a:t>
            </a:r>
            <a:r>
              <a:rPr lang="zh-CN" alt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误用检测，异常检测，行为分析</a:t>
            </a:r>
            <a:endParaRPr lang="zh-CN" alt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p:txBody>
      </p:sp>
      <p:sp>
        <p:nvSpPr>
          <p:cNvPr id="3" name="文本框 2"/>
          <p:cNvSpPr txBox="1"/>
          <p:nvPr/>
        </p:nvSpPr>
        <p:spPr>
          <a:xfrm>
            <a:off x="5833110" y="2847340"/>
            <a:ext cx="2808605" cy="1600200"/>
          </a:xfrm>
          <a:prstGeom prst="rect">
            <a:avLst/>
          </a:prstGeom>
          <a:noFill/>
          <a:ln>
            <a:noFill/>
          </a:ln>
        </p:spPr>
        <p:txBody>
          <a:bodyPr wrap="none" lIns="91425" tIns="45700" rIns="91425" bIns="45700" anchor="t" anchorCtr="0">
            <a:noAutofit/>
          </a:bodyPr>
          <a:p>
            <a:pPr marL="0" marR="0" lvl="0" indent="0" algn="l" rtl="0">
              <a:lnSpc>
                <a:spcPct val="110000"/>
              </a:lnSpc>
              <a:spcBef>
                <a:spcPts val="0"/>
              </a:spcBef>
              <a:buSzPct val="25000"/>
              <a:buNone/>
            </a:pPr>
            <a:r>
              <a:rPr lang="en-US" altLang="zh-CN"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Bro事件和数据</a:t>
            </a:r>
            <a:r>
              <a:rPr lang="zh-CN" alt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模型</a:t>
            </a:r>
            <a:endParaRPr lang="zh-CN" alt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l" rtl="0">
              <a:lnSpc>
                <a:spcPct val="110000"/>
              </a:lnSpc>
              <a:spcBef>
                <a:spcPts val="0"/>
              </a:spcBef>
              <a:buSzPct val="25000"/>
              <a:buNone/>
            </a:pPr>
            <a:endParaRPr lang="en-US" altLang="zh-CN"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l" rtl="0">
              <a:lnSpc>
                <a:spcPct val="110000"/>
              </a:lnSpc>
              <a:spcBef>
                <a:spcPts val="0"/>
              </a:spcBef>
              <a:buSzPct val="25000"/>
              <a:buNone/>
            </a:pPr>
            <a:r>
              <a:rPr lang="en-US" altLang="zh-CN" sz="1400">
                <a:latin typeface="微软雅黑" panose="020B0503020204020204" pitchFamily="34" charset="-122"/>
                <a:ea typeface="微软雅黑" panose="020B0503020204020204" pitchFamily="34" charset="-122"/>
                <a:cs typeface="Calibri" panose="020F0502020204030204"/>
                <a:sym typeface="Calibri" panose="020F0502020204030204"/>
              </a:rPr>
              <a:t>* </a:t>
            </a:r>
            <a:r>
              <a:rPr lang="zh-CN" altLang="en-US" sz="1400">
                <a:latin typeface="微软雅黑" panose="020B0503020204020204" pitchFamily="34" charset="-122"/>
                <a:ea typeface="微软雅黑" panose="020B0503020204020204" pitchFamily="34" charset="-122"/>
                <a:cs typeface="Calibri" panose="020F0502020204030204"/>
                <a:sym typeface="Calibri" panose="020F0502020204030204"/>
              </a:rPr>
              <a:t>深度</a:t>
            </a:r>
            <a:r>
              <a:rPr lang="en-US" altLang="zh-CN" sz="1400">
                <a:latin typeface="微软雅黑" panose="020B0503020204020204" pitchFamily="34" charset="-122"/>
                <a:ea typeface="微软雅黑" panose="020B0503020204020204" pitchFamily="34" charset="-122"/>
                <a:cs typeface="Calibri" panose="020F0502020204030204"/>
                <a:sym typeface="Calibri" panose="020F0502020204030204"/>
              </a:rPr>
              <a:t>：</a:t>
            </a:r>
            <a:r>
              <a:rPr lang="zh-CN" altLang="en-US" sz="1400">
                <a:latin typeface="微软雅黑" panose="020B0503020204020204" pitchFamily="34" charset="-122"/>
                <a:ea typeface="微软雅黑" panose="020B0503020204020204" pitchFamily="34" charset="-122"/>
                <a:cs typeface="Calibri" panose="020F0502020204030204"/>
                <a:sym typeface="Calibri" panose="020F0502020204030204"/>
              </a:rPr>
              <a:t>纵贯</a:t>
            </a:r>
            <a:r>
              <a:rPr lang="en-US" altLang="zh-CN" sz="1400">
                <a:latin typeface="微软雅黑" panose="020B0503020204020204" pitchFamily="34" charset="-122"/>
                <a:ea typeface="微软雅黑" panose="020B0503020204020204" pitchFamily="34" charset="-122"/>
                <a:cs typeface="Calibri" panose="020F0502020204030204"/>
                <a:sym typeface="Calibri" panose="020F0502020204030204"/>
              </a:rPr>
              <a:t>整个网络栈</a:t>
            </a:r>
            <a:endParaRPr lang="en-US" altLang="zh-CN"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l" rtl="0">
              <a:lnSpc>
                <a:spcPct val="110000"/>
              </a:lnSpc>
              <a:spcBef>
                <a:spcPts val="0"/>
              </a:spcBef>
              <a:buSzPct val="25000"/>
              <a:buNone/>
            </a:pPr>
            <a:r>
              <a:rPr lang="en-US" altLang="zh-CN" sz="1400">
                <a:latin typeface="微软雅黑" panose="020B0503020204020204" pitchFamily="34" charset="-122"/>
                <a:ea typeface="微软雅黑" panose="020B0503020204020204" pitchFamily="34" charset="-122"/>
                <a:cs typeface="Calibri" panose="020F0502020204030204"/>
                <a:sym typeface="Calibri" panose="020F0502020204030204"/>
              </a:rPr>
              <a:t>* 细粒度：详细的协议级信息</a:t>
            </a:r>
            <a:endParaRPr lang="en-US" altLang="zh-CN"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l" rtl="0">
              <a:lnSpc>
                <a:spcPct val="110000"/>
              </a:lnSpc>
              <a:spcBef>
                <a:spcPts val="0"/>
              </a:spcBef>
              <a:buSzPct val="25000"/>
              <a:buNone/>
            </a:pPr>
            <a:r>
              <a:rPr lang="en-US" altLang="zh-CN"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 </a:t>
            </a:r>
            <a:r>
              <a:rPr lang="zh-CN" alt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丰富的类型：</a:t>
            </a:r>
            <a:r>
              <a:rPr lang="en-US" altLang="zh-CN"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First-</a:t>
            </a:r>
            <a:r>
              <a:rPr 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class citizen </a:t>
            </a:r>
            <a:endParaRPr lang="en-US" altLang="zh-CN"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l" rtl="0">
              <a:lnSpc>
                <a:spcPct val="110000"/>
              </a:lnSpc>
              <a:spcBef>
                <a:spcPts val="0"/>
              </a:spcBef>
              <a:buSzPct val="25000"/>
              <a:buNone/>
            </a:pPr>
            <a:r>
              <a:rPr lang="en-US" altLang="zh-CN"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 </a:t>
            </a:r>
            <a:r>
              <a:rPr lang="zh-CN" alt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易用的组织</a:t>
            </a:r>
            <a:r>
              <a:rPr lang="en-US" altLang="zh-CN"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a:t>
            </a:r>
            <a:r>
              <a:rPr lang="zh-CN" alt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可</a:t>
            </a:r>
            <a:r>
              <a:rPr lang="en-US" altLang="zh-CN"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嵌套</a:t>
            </a:r>
            <a:r>
              <a:rPr lang="zh-CN" alt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的</a:t>
            </a:r>
            <a:r>
              <a:rPr lang="en-US" altLang="zh-CN"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数据</a:t>
            </a:r>
            <a:endParaRPr lang="en-US" altLang="zh-CN"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714375" y="1593850"/>
            <a:ext cx="7132955" cy="2720340"/>
          </a:xfrm>
          <a:prstGeom prst="rect">
            <a:avLst/>
          </a:prstGeom>
          <a:noFill/>
          <a:ln>
            <a:noFill/>
          </a:ln>
        </p:spPr>
        <p:txBody>
          <a:bodyPr wrap="none" lIns="91425" tIns="45700" rIns="91425" bIns="45700" anchor="t" anchorCtr="0">
            <a:noAutofit/>
          </a:bodyPr>
          <a:p>
            <a:pPr marL="0" marR="0" lvl="0" indent="0" algn="l" rtl="0">
              <a:spcBef>
                <a:spcPts val="0"/>
              </a:spcBef>
              <a:buSzPct val="25000"/>
              <a:buNone/>
            </a:pPr>
            <a:r>
              <a:rPr lang="en-US">
                <a:solidFill>
                  <a:schemeClr val="tx1"/>
                </a:solidFill>
                <a:latin typeface="微软雅黑" panose="020B0503020204020204" pitchFamily="34" charset="-122"/>
                <a:ea typeface="微软雅黑" panose="020B0503020204020204" pitchFamily="34" charset="-122"/>
                <a:sym typeface="+mn-ea"/>
              </a:rPr>
              <a:t>1. </a:t>
            </a:r>
            <a:r>
              <a:rPr lang="zh-CN" altLang="en-US">
                <a:solidFill>
                  <a:schemeClr val="tx1"/>
                </a:solidFill>
                <a:latin typeface="微软雅黑" panose="020B0503020204020204" pitchFamily="34" charset="-122"/>
                <a:ea typeface="微软雅黑" panose="020B0503020204020204" pitchFamily="34" charset="-122"/>
                <a:sym typeface="+mn-ea"/>
              </a:rPr>
              <a:t>强大的网络监视器  </a:t>
            </a:r>
            <a:r>
              <a:rPr lang="en-US" altLang="zh-CN">
                <a:solidFill>
                  <a:schemeClr val="tx1"/>
                </a:solidFill>
                <a:latin typeface="微软雅黑" panose="020B0503020204020204" pitchFamily="34" charset="-122"/>
                <a:ea typeface="微软雅黑" panose="020B0503020204020204" pitchFamily="34" charset="-122"/>
                <a:sym typeface="+mn-ea"/>
              </a:rPr>
              <a:t>-“</a:t>
            </a:r>
            <a:r>
              <a:rPr lang="en-US">
                <a:latin typeface="微软雅黑" panose="020B0503020204020204" pitchFamily="34" charset="-122"/>
                <a:ea typeface="微软雅黑" panose="020B0503020204020204" pitchFamily="34" charset="-122"/>
                <a:sym typeface="+mn-ea"/>
              </a:rPr>
              <a:t>Packets in, logs out”</a:t>
            </a:r>
            <a:endParaRPr lang="en-US">
              <a:latin typeface="微软雅黑" panose="020B0503020204020204" pitchFamily="34" charset="-122"/>
              <a:ea typeface="微软雅黑" panose="020B0503020204020204" pitchFamily="34" charset="-122"/>
              <a:sym typeface="+mn-ea"/>
            </a:endParaRPr>
          </a:p>
          <a:p>
            <a:pPr marL="0" marR="0" lvl="0" indent="0" algn="l" rtl="0">
              <a:lnSpc>
                <a:spcPct val="100000"/>
              </a:lnSpc>
              <a:spcBef>
                <a:spcPts val="0"/>
              </a:spcBef>
              <a:spcAft>
                <a:spcPts val="0"/>
              </a:spcAft>
              <a:buClr>
                <a:srgbClr val="FFFFFF"/>
              </a:buClr>
              <a:buSzPct val="25000"/>
              <a:buFont typeface="Arial" panose="020B0604020202020204"/>
              <a:buNone/>
            </a:pPr>
            <a:endParaRPr lang="en-US">
              <a:latin typeface="微软雅黑" panose="020B0503020204020204" pitchFamily="34" charset="-122"/>
              <a:ea typeface="微软雅黑" panose="020B0503020204020204" pitchFamily="34" charset="-122"/>
              <a:sym typeface="+mn-ea"/>
            </a:endParaRPr>
          </a:p>
          <a:p>
            <a:pPr marL="0" marR="0" lvl="0" indent="0" algn="l" rtl="0">
              <a:lnSpc>
                <a:spcPct val="100000"/>
              </a:lnSpc>
              <a:spcBef>
                <a:spcPts val="0"/>
              </a:spcBef>
              <a:spcAft>
                <a:spcPts val="0"/>
              </a:spcAft>
              <a:buClr>
                <a:srgbClr val="FFFFFF"/>
              </a:buClr>
              <a:buSzPct val="25000"/>
              <a:buFont typeface="Arial" panose="020B0604020202020204"/>
              <a:buNone/>
            </a:pPr>
            <a:r>
              <a:rPr lang="en-US">
                <a:solidFill>
                  <a:schemeClr val="tx1"/>
                </a:solidFill>
                <a:latin typeface="微软雅黑" panose="020B0503020204020204" pitchFamily="34" charset="-122"/>
                <a:ea typeface="微软雅黑" panose="020B0503020204020204" pitchFamily="34" charset="-122"/>
                <a:sym typeface="+mn-ea"/>
              </a:rPr>
              <a:t>2. </a:t>
            </a:r>
            <a:r>
              <a:rPr lang="zh-CN" altLang="en-US">
                <a:solidFill>
                  <a:schemeClr val="tx1"/>
                </a:solidFill>
                <a:latin typeface="微软雅黑" panose="020B0503020204020204" pitchFamily="34" charset="-122"/>
                <a:ea typeface="微软雅黑" panose="020B0503020204020204" pitchFamily="34" charset="-122"/>
                <a:sym typeface="+mn-ea"/>
              </a:rPr>
              <a:t>核心是一台事件驱动的状态机</a:t>
            </a:r>
            <a:endParaRPr lang="zh-CN" altLang="en-US">
              <a:solidFill>
                <a:schemeClr val="tx1"/>
              </a:solidFill>
              <a:latin typeface="微软雅黑" panose="020B0503020204020204" pitchFamily="34" charset="-122"/>
              <a:ea typeface="微软雅黑" panose="020B0503020204020204" pitchFamily="34" charset="-122"/>
              <a:sym typeface="+mn-ea"/>
            </a:endParaRPr>
          </a:p>
          <a:p>
            <a:pPr marL="0" marR="0" lvl="0" indent="0" algn="l" rtl="0">
              <a:lnSpc>
                <a:spcPct val="100000"/>
              </a:lnSpc>
              <a:spcBef>
                <a:spcPts val="0"/>
              </a:spcBef>
              <a:spcAft>
                <a:spcPts val="0"/>
              </a:spcAft>
              <a:buClr>
                <a:srgbClr val="FFFFFF"/>
              </a:buClr>
              <a:buSzPct val="25000"/>
              <a:buFont typeface="Arial" panose="020B0604020202020204"/>
              <a:buNone/>
            </a:pPr>
            <a:endParaRPr lang="zh-CN" altLang="en-US">
              <a:solidFill>
                <a:schemeClr val="tx1"/>
              </a:solidFill>
              <a:latin typeface="微软雅黑" panose="020B0503020204020204" pitchFamily="34" charset="-122"/>
              <a:ea typeface="微软雅黑" panose="020B0503020204020204" pitchFamily="34" charset="-122"/>
              <a:sym typeface="+mn-ea"/>
            </a:endParaRPr>
          </a:p>
          <a:p>
            <a:pPr marL="0" marR="0" lvl="0" indent="0" algn="l" rtl="0">
              <a:lnSpc>
                <a:spcPct val="100000"/>
              </a:lnSpc>
              <a:spcBef>
                <a:spcPts val="0"/>
              </a:spcBef>
              <a:spcAft>
                <a:spcPts val="0"/>
              </a:spcAft>
              <a:buClr>
                <a:srgbClr val="FFFFFF"/>
              </a:buClr>
              <a:buSzPct val="25000"/>
              <a:buFont typeface="Arial" panose="020B0604020202020204"/>
              <a:buNone/>
            </a:pPr>
            <a:r>
              <a:rPr lang="en-US">
                <a:solidFill>
                  <a:schemeClr val="tx1"/>
                </a:solidFill>
                <a:latin typeface="微软雅黑" panose="020B0503020204020204" pitchFamily="34" charset="-122"/>
                <a:ea typeface="微软雅黑" panose="020B0503020204020204" pitchFamily="34" charset="-122"/>
                <a:sym typeface="+mn-ea"/>
              </a:rPr>
              <a:t>3. </a:t>
            </a:r>
            <a:r>
              <a:rPr lang="zh-CN" altLang="en-US">
                <a:solidFill>
                  <a:schemeClr val="tx1"/>
                </a:solidFill>
                <a:latin typeface="微软雅黑" panose="020B0503020204020204" pitchFamily="34" charset="-122"/>
                <a:ea typeface="微软雅黑" panose="020B0503020204020204" pitchFamily="34" charset="-122"/>
                <a:sym typeface="+mn-ea"/>
              </a:rPr>
              <a:t>自定义的</a:t>
            </a:r>
            <a:r>
              <a:rPr lang="en-US">
                <a:solidFill>
                  <a:schemeClr val="tx1"/>
                </a:solidFill>
                <a:latin typeface="微软雅黑" panose="020B0503020204020204" pitchFamily="34" charset="-122"/>
                <a:ea typeface="微软雅黑" panose="020B0503020204020204" pitchFamily="34" charset="-122"/>
                <a:sym typeface="+mn-ea"/>
              </a:rPr>
              <a:t>Bro</a:t>
            </a:r>
            <a:r>
              <a:rPr lang="zh-CN" altLang="en-US">
                <a:solidFill>
                  <a:schemeClr val="tx1"/>
                </a:solidFill>
                <a:latin typeface="微软雅黑" panose="020B0503020204020204" pitchFamily="34" charset="-122"/>
                <a:ea typeface="微软雅黑" panose="020B0503020204020204" pitchFamily="34" charset="-122"/>
                <a:sym typeface="+mn-ea"/>
              </a:rPr>
              <a:t>脚本</a:t>
            </a:r>
            <a:endParaRPr lang="zh-CN" altLang="en-US">
              <a:solidFill>
                <a:schemeClr val="tx1"/>
              </a:solidFill>
              <a:latin typeface="微软雅黑" panose="020B0503020204020204" pitchFamily="34" charset="-122"/>
              <a:ea typeface="微软雅黑" panose="020B0503020204020204" pitchFamily="34" charset="-122"/>
              <a:sym typeface="+mn-ea"/>
            </a:endParaRPr>
          </a:p>
          <a:p>
            <a:pPr marL="0" marR="0" lvl="0" indent="0" algn="l" rtl="0">
              <a:lnSpc>
                <a:spcPct val="100000"/>
              </a:lnSpc>
              <a:spcBef>
                <a:spcPts val="0"/>
              </a:spcBef>
              <a:spcAft>
                <a:spcPts val="0"/>
              </a:spcAft>
              <a:buClr>
                <a:srgbClr val="FFFFFF"/>
              </a:buClr>
              <a:buSzPct val="25000"/>
              <a:buFont typeface="Arial" panose="020B0604020202020204"/>
              <a:buNone/>
            </a:pPr>
            <a:r>
              <a:rPr lang="en-US">
                <a:solidFill>
                  <a:schemeClr val="tx1"/>
                </a:solidFill>
                <a:latin typeface="微软雅黑" panose="020B0503020204020204" pitchFamily="34" charset="-122"/>
                <a:ea typeface="微软雅黑" panose="020B0503020204020204" pitchFamily="34" charset="-122"/>
                <a:sym typeface="+mn-ea"/>
              </a:rPr>
              <a:t>    </a:t>
            </a:r>
            <a:endParaRPr lang="en-US">
              <a:solidFill>
                <a:schemeClr val="tx1"/>
              </a:solidFill>
              <a:latin typeface="微软雅黑" panose="020B0503020204020204" pitchFamily="34" charset="-122"/>
              <a:ea typeface="微软雅黑" panose="020B0503020204020204" pitchFamily="34" charset="-122"/>
              <a:sym typeface="+mn-ea"/>
            </a:endParaRPr>
          </a:p>
          <a:p>
            <a:pPr marL="0" marR="0" lvl="0" indent="0" algn="l" rtl="0">
              <a:lnSpc>
                <a:spcPct val="100000"/>
              </a:lnSpc>
              <a:spcBef>
                <a:spcPts val="0"/>
              </a:spcBef>
              <a:spcAft>
                <a:spcPts val="0"/>
              </a:spcAft>
              <a:buClr>
                <a:srgbClr val="FFFFFF"/>
              </a:buClr>
              <a:buSzPct val="25000"/>
              <a:buFont typeface="Arial" panose="020B0604020202020204"/>
              <a:buNone/>
            </a:pPr>
            <a:r>
              <a:rPr lang="en-US">
                <a:solidFill>
                  <a:schemeClr val="tx1"/>
                </a:solidFill>
                <a:latin typeface="微软雅黑" panose="020B0503020204020204" pitchFamily="34" charset="-122"/>
                <a:ea typeface="微软雅黑" panose="020B0503020204020204" pitchFamily="34" charset="-122"/>
                <a:sym typeface="+mn-ea"/>
              </a:rPr>
              <a:t>    * </a:t>
            </a:r>
            <a:r>
              <a:rPr lang="zh-CN" altLang="en-US">
                <a:solidFill>
                  <a:schemeClr val="tx1"/>
                </a:solidFill>
                <a:latin typeface="微软雅黑" panose="020B0503020204020204" pitchFamily="34" charset="-122"/>
                <a:ea typeface="微软雅黑" panose="020B0503020204020204" pitchFamily="34" charset="-122"/>
                <a:sym typeface="+mn-ea"/>
              </a:rPr>
              <a:t>网络连接被视为对象</a:t>
            </a:r>
            <a:endParaRPr lang="zh-CN" altLang="en-US">
              <a:solidFill>
                <a:schemeClr val="tx1"/>
              </a:solidFill>
              <a:latin typeface="微软雅黑" panose="020B0503020204020204" pitchFamily="34" charset="-122"/>
              <a:ea typeface="微软雅黑" panose="020B0503020204020204" pitchFamily="34" charset="-122"/>
              <a:sym typeface="+mn-ea"/>
            </a:endParaRPr>
          </a:p>
          <a:p>
            <a:pPr marL="0" marR="0" lvl="0" indent="0" algn="l" rtl="0">
              <a:lnSpc>
                <a:spcPct val="100000"/>
              </a:lnSpc>
              <a:spcBef>
                <a:spcPts val="0"/>
              </a:spcBef>
              <a:spcAft>
                <a:spcPts val="0"/>
              </a:spcAft>
              <a:buClr>
                <a:srgbClr val="FFFFFF"/>
              </a:buClr>
              <a:buSzPct val="25000"/>
              <a:buFont typeface="Arial" panose="020B0604020202020204"/>
              <a:buNone/>
            </a:pPr>
            <a:endParaRPr lang="zh-CN" altLang="en-US">
              <a:solidFill>
                <a:schemeClr val="tx1"/>
              </a:solidFill>
              <a:latin typeface="微软雅黑" panose="020B0503020204020204" pitchFamily="34" charset="-122"/>
              <a:ea typeface="微软雅黑" panose="020B0503020204020204" pitchFamily="34" charset="-122"/>
              <a:sym typeface="+mn-ea"/>
            </a:endParaRPr>
          </a:p>
          <a:p>
            <a:pPr marL="0" marR="0" lvl="0" indent="0" algn="l" rtl="0">
              <a:lnSpc>
                <a:spcPct val="100000"/>
              </a:lnSpc>
              <a:spcBef>
                <a:spcPts val="0"/>
              </a:spcBef>
              <a:spcAft>
                <a:spcPts val="0"/>
              </a:spcAft>
              <a:buClr>
                <a:srgbClr val="FFFFFF"/>
              </a:buClr>
              <a:buSzPct val="25000"/>
              <a:buFont typeface="Arial" panose="020B0604020202020204"/>
              <a:buNone/>
            </a:pPr>
            <a:r>
              <a:rPr lang="en-US">
                <a:solidFill>
                  <a:schemeClr val="tx1"/>
                </a:solidFill>
                <a:latin typeface="微软雅黑" panose="020B0503020204020204" pitchFamily="34" charset="-122"/>
                <a:ea typeface="微软雅黑" panose="020B0503020204020204" pitchFamily="34" charset="-122"/>
                <a:sym typeface="+mn-ea"/>
              </a:rPr>
              <a:t>    * Wireshark + </a:t>
            </a:r>
            <a:r>
              <a:rPr lang="zh-CN" altLang="en-US">
                <a:solidFill>
                  <a:schemeClr val="tx1"/>
                </a:solidFill>
                <a:latin typeface="微软雅黑" panose="020B0503020204020204" pitchFamily="34" charset="-122"/>
                <a:ea typeface="微软雅黑" panose="020B0503020204020204" pitchFamily="34" charset="-122"/>
                <a:sym typeface="+mn-ea"/>
              </a:rPr>
              <a:t>一门图灵完备的编程语言</a:t>
            </a:r>
            <a:endParaRPr lang="en-US" altLang="en-US">
              <a:solidFill>
                <a:schemeClr val="tx1"/>
              </a:solidFill>
              <a:latin typeface="微软雅黑" panose="020B0503020204020204" pitchFamily="34" charset="-122"/>
              <a:ea typeface="微软雅黑" panose="020B0503020204020204" pitchFamily="34" charset="-122"/>
              <a:cs typeface="Calibri" panose="020F0502020204030204"/>
              <a:sym typeface="+mn-ea"/>
            </a:endParaRPr>
          </a:p>
        </p:txBody>
      </p:sp>
      <p:sp>
        <p:nvSpPr>
          <p:cNvPr id="3" name="文本框 2"/>
          <p:cNvSpPr txBox="1"/>
          <p:nvPr/>
        </p:nvSpPr>
        <p:spPr>
          <a:xfrm>
            <a:off x="714375" y="894715"/>
            <a:ext cx="7502525" cy="535940"/>
          </a:xfrm>
          <a:prstGeom prst="rect">
            <a:avLst/>
          </a:prstGeom>
          <a:noFill/>
          <a:ln>
            <a:noFill/>
          </a:ln>
        </p:spPr>
        <p:txBody>
          <a:bodyPr lIns="91425" tIns="45700" rIns="91425" bIns="45700" anchor="t" anchorCtr="0">
            <a:noAutofit/>
          </a:bodyPr>
          <a:p>
            <a:pPr marL="0" marR="0" lvl="0" indent="0" algn="l" rtl="0">
              <a:spcBef>
                <a:spcPts val="0"/>
              </a:spcBef>
              <a:buSzPct val="25000"/>
              <a:buNone/>
            </a:pPr>
            <a:r>
              <a:rPr lang="en-US" altLang="en-US" sz="2400">
                <a:solidFill>
                  <a:schemeClr val="tx1"/>
                </a:solidFill>
                <a:latin typeface="Calibri" panose="020F0502020204030204"/>
                <a:ea typeface="Calibri" panose="020F0502020204030204"/>
                <a:cs typeface="Calibri" panose="020F0502020204030204"/>
                <a:sym typeface="Calibri" panose="020F0502020204030204"/>
              </a:rPr>
              <a:t>Bro Overview </a:t>
            </a:r>
            <a:r>
              <a:rPr lang="en-US" altLang="en-US" sz="1400">
                <a:latin typeface="微软雅黑" panose="020B0503020204020204" pitchFamily="34" charset="-122"/>
                <a:ea typeface="微软雅黑" panose="020B0503020204020204" pitchFamily="34" charset="-122"/>
                <a:cs typeface="Calibri" panose="020F0502020204030204"/>
                <a:sym typeface="Calibri" panose="020F0502020204030204"/>
              </a:rPr>
              <a:t>-  </a:t>
            </a:r>
            <a:r>
              <a:rPr lang="zh-CN" altLang="en-US" sz="1400">
                <a:latin typeface="微软雅黑" panose="020B0503020204020204" pitchFamily="34" charset="-122"/>
                <a:ea typeface="微软雅黑" panose="020B0503020204020204" pitchFamily="34" charset="-122"/>
                <a:cs typeface="Calibri" panose="020F0502020204030204"/>
                <a:sym typeface="Calibri" panose="020F0502020204030204"/>
              </a:rPr>
              <a:t>加州大学伯克利分校研究项目 </a:t>
            </a:r>
            <a:r>
              <a:rPr lang="en-US" altLang="zh-CN" sz="1400">
                <a:latin typeface="微软雅黑" panose="020B0503020204020204" pitchFamily="34" charset="-122"/>
                <a:ea typeface="微软雅黑" panose="020B0503020204020204" pitchFamily="34" charset="-122"/>
                <a:cs typeface="Calibri" panose="020F0502020204030204"/>
                <a:sym typeface="Calibri" panose="020F0502020204030204"/>
              </a:rPr>
              <a:t>1995</a:t>
            </a:r>
            <a:endParaRPr lang="en-US" altLang="en-US" sz="1400">
              <a:solidFill>
                <a:schemeClr val="tx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620395" y="892175"/>
            <a:ext cx="5057775" cy="384810"/>
          </a:xfrm>
          <a:prstGeom prst="rect">
            <a:avLst/>
          </a:prstGeom>
          <a:noFill/>
        </p:spPr>
        <p:txBody>
          <a:bodyPr wrap="square" rtlCol="0">
            <a:spAutoFit/>
          </a:bodyPr>
          <a:p>
            <a:pPr marL="0" marR="0" lvl="0" indent="0" algn="l" rtl="0">
              <a:spcBef>
                <a:spcPts val="640"/>
              </a:spcBef>
              <a:buClr>
                <a:srgbClr val="7F7F7F"/>
              </a:buClr>
              <a:buSzPct val="25000"/>
              <a:buFont typeface="Arial" panose="020B0604020202020204"/>
              <a:buNone/>
            </a:pPr>
            <a:r>
              <a:rPr lang="en-US" altLang="zh-CN">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Part 1 </a:t>
            </a:r>
            <a:r>
              <a:rPr lang="zh-CN" altLang="en-US">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非法</a:t>
            </a:r>
            <a:r>
              <a:rPr lang="en-US" altLang="zh-CN">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认证 </a:t>
            </a:r>
            <a:endParaRPr lang="en-US" altLang="zh-CN">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p:txBody>
      </p:sp>
      <p:sp>
        <p:nvSpPr>
          <p:cNvPr id="3" name="文本框 2"/>
          <p:cNvSpPr txBox="1"/>
          <p:nvPr/>
        </p:nvSpPr>
        <p:spPr>
          <a:xfrm>
            <a:off x="699135" y="1504315"/>
            <a:ext cx="7701915" cy="2676525"/>
          </a:xfrm>
          <a:prstGeom prst="rect">
            <a:avLst/>
          </a:prstGeom>
          <a:noFill/>
        </p:spPr>
        <p:txBody>
          <a:bodyPr wrap="square" rtlCol="0">
            <a:spAutoFit/>
          </a:bodyPr>
          <a:p>
            <a:pPr marL="0" marR="0" lvl="0" indent="0" algn="l" rtl="0">
              <a:spcBef>
                <a:spcPts val="640"/>
              </a:spcBef>
              <a:buClr>
                <a:srgbClr val="7F7F7F"/>
              </a:buClr>
              <a:buSzPct val="25000"/>
              <a:buFont typeface="Arial" panose="020B0604020202020204"/>
              <a:buNone/>
            </a:pPr>
            <a:r>
              <a:rPr lang="en-US" altLang="zh-CN"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HBDiary</a:t>
            </a:r>
            <a:r>
              <a:rPr lang="zh-CN"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某员工使用相同的用户名和密码登录多种</a:t>
            </a:r>
            <a:r>
              <a:rPr lang="en-US" altLang="zh-CN"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Web</a:t>
            </a:r>
            <a:r>
              <a:rPr lang="zh-CN" alt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应用，</a:t>
            </a:r>
            <a:endParaRPr lang="zh-CN" alt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l" rtl="0">
              <a:spcBef>
                <a:spcPts val="640"/>
              </a:spcBef>
              <a:buClr>
                <a:srgbClr val="7F7F7F"/>
              </a:buClr>
              <a:buSzPct val="25000"/>
              <a:buFont typeface="Arial" panose="020B0604020202020204"/>
              <a:buNone/>
            </a:pPr>
            <a:r>
              <a:rPr lang="zh-CN"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包括</a:t>
            </a:r>
            <a:r>
              <a:rPr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弱认证</a:t>
            </a:r>
            <a:r>
              <a:rPr 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Web</a:t>
            </a:r>
            <a:r>
              <a:rPr lang="zh-CN" alt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服务</a:t>
            </a:r>
            <a:r>
              <a:rPr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 </a:t>
            </a:r>
            <a:r>
              <a:rPr 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 Basic Authentication</a:t>
            </a:r>
            <a:endParaRPr lang="zh-CN" alt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l" rtl="0">
              <a:spcBef>
                <a:spcPts val="640"/>
              </a:spcBef>
              <a:buClr>
                <a:srgbClr val="7F7F7F"/>
              </a:buClr>
              <a:buSzPct val="25000"/>
              <a:buFont typeface="Arial" panose="020B0604020202020204"/>
              <a:buNone/>
            </a:pPr>
            <a:endParaRPr 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l" rtl="0">
              <a:spcBef>
                <a:spcPts val="640"/>
              </a:spcBef>
              <a:buClr>
                <a:srgbClr val="7F7F7F"/>
              </a:buClr>
              <a:buSzPct val="25000"/>
              <a:buFont typeface="Arial" panose="020B0604020202020204"/>
              <a:buNone/>
            </a:pPr>
            <a:r>
              <a:rPr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header包含Basic和格式为username：password的Base64编码字符串。</a:t>
            </a:r>
            <a:endParaRPr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l" rtl="0">
              <a:spcBef>
                <a:spcPts val="640"/>
              </a:spcBef>
              <a:buClr>
                <a:srgbClr val="7F7F7F"/>
              </a:buClr>
              <a:buSzPct val="25000"/>
              <a:buFont typeface="Arial" panose="020B0604020202020204"/>
              <a:buNone/>
            </a:pPr>
            <a:r>
              <a:rPr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Bro的默认HTTP脚本检查HTTP请求中是否存在</a:t>
            </a:r>
            <a:r>
              <a:rPr 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A</a:t>
            </a:r>
            <a:r>
              <a:rPr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uthorization </a:t>
            </a:r>
            <a:r>
              <a:rPr 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T</a:t>
            </a:r>
            <a:r>
              <a:rPr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oken</a:t>
            </a:r>
            <a:r>
              <a:rPr lang="zh-CN"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a:t>
            </a:r>
            <a:endParaRPr lang="zh-CN"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l" rtl="0">
              <a:spcBef>
                <a:spcPts val="640"/>
              </a:spcBef>
              <a:buClr>
                <a:srgbClr val="7F7F7F"/>
              </a:buClr>
              <a:buSzPct val="25000"/>
              <a:buFont typeface="Arial" panose="020B0604020202020204"/>
              <a:buNone/>
            </a:pPr>
            <a:r>
              <a:rPr lang="zh-CN"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解码Basic authentication headers，并将凭据放入http.log的用户名和密码字段下。</a:t>
            </a:r>
            <a:endParaRPr lang="zh-CN"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l" rtl="0">
              <a:spcBef>
                <a:spcPts val="640"/>
              </a:spcBef>
              <a:buClr>
                <a:srgbClr val="7F7F7F"/>
              </a:buClr>
              <a:buSzPct val="25000"/>
              <a:buFont typeface="Arial" panose="020B0604020202020204"/>
              <a:buNone/>
            </a:pPr>
            <a:endParaRPr 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l" rtl="0">
              <a:spcBef>
                <a:spcPts val="640"/>
              </a:spcBef>
              <a:buClr>
                <a:srgbClr val="7F7F7F"/>
              </a:buClr>
              <a:buSzPct val="25000"/>
              <a:buFont typeface="Arial" panose="020B0604020202020204"/>
              <a:buNone/>
            </a:pPr>
            <a:endParaRPr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l" rtl="0">
              <a:spcBef>
                <a:spcPts val="640"/>
              </a:spcBef>
              <a:buClr>
                <a:srgbClr val="7F7F7F"/>
              </a:buClr>
              <a:buSzPct val="25000"/>
              <a:buFont typeface="Arial" panose="020B0604020202020204"/>
              <a:buNone/>
            </a:pPr>
            <a:endParaRPr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695325" y="223520"/>
            <a:ext cx="2326640" cy="441325"/>
          </a:xfrm>
          <a:prstGeom prst="rect">
            <a:avLst/>
          </a:prstGeom>
          <a:noFill/>
          <a:ln>
            <a:noFill/>
          </a:ln>
        </p:spPr>
        <p:txBody>
          <a:bodyPr wrap="none" lIns="91425" tIns="45700" rIns="91425" bIns="45700" anchor="t" anchorCtr="0">
            <a:noAutofit/>
          </a:bodyPr>
          <a:p>
            <a:pPr marL="0" marR="0" lvl="0" indent="0" algn="l" rtl="0">
              <a:spcBef>
                <a:spcPts val="0"/>
              </a:spcBef>
              <a:buSzPct val="25000"/>
              <a:buNone/>
            </a:pPr>
            <a:r>
              <a:rPr lang="en-US" altLang="en-US">
                <a:solidFill>
                  <a:schemeClr val="bg1"/>
                </a:solidFill>
                <a:latin typeface="微软雅黑" panose="020B0503020204020204" pitchFamily="34" charset="-122"/>
                <a:ea typeface="微软雅黑" panose="020B0503020204020204" pitchFamily="34" charset="-122"/>
                <a:cs typeface="Calibri" panose="020F0502020204030204"/>
                <a:sym typeface="Calibri" panose="020F0502020204030204"/>
              </a:rPr>
              <a:t>Bro</a:t>
            </a:r>
            <a:r>
              <a:rPr lang="zh-CN" altLang="en-US">
                <a:solidFill>
                  <a:schemeClr val="bg1"/>
                </a:solidFill>
                <a:latin typeface="微软雅黑" panose="020B0503020204020204" pitchFamily="34" charset="-122"/>
                <a:ea typeface="微软雅黑" panose="020B0503020204020204" pitchFamily="34" charset="-122"/>
                <a:cs typeface="Calibri" panose="020F0502020204030204"/>
                <a:sym typeface="Calibri" panose="020F0502020204030204"/>
              </a:rPr>
              <a:t>是如何工作的？</a:t>
            </a:r>
            <a:endParaRPr lang="zh-CN" altLang="en-US">
              <a:solidFill>
                <a:schemeClr val="bg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l" rtl="0">
              <a:spcBef>
                <a:spcPts val="0"/>
              </a:spcBef>
              <a:buSzPct val="25000"/>
              <a:buNone/>
            </a:pPr>
            <a:endParaRPr lang="zh-CN" altLang="en-US">
              <a:solidFill>
                <a:schemeClr val="bg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l" rtl="0">
              <a:spcBef>
                <a:spcPts val="0"/>
              </a:spcBef>
              <a:buSzPct val="25000"/>
              <a:buNone/>
            </a:pPr>
            <a:endParaRPr lang="zh-CN" altLang="en-US">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p:txBody>
      </p:sp>
      <p:sp>
        <p:nvSpPr>
          <p:cNvPr id="3" name="Shape 574"/>
          <p:cNvSpPr/>
          <p:nvPr/>
        </p:nvSpPr>
        <p:spPr>
          <a:xfrm>
            <a:off x="6302375" y="1737995"/>
            <a:ext cx="1770380" cy="683895"/>
          </a:xfrm>
          <a:prstGeom prst="roundRect">
            <a:avLst>
              <a:gd name="adj" fmla="val 16667"/>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lIns="91425" tIns="45700" rIns="91425" bIns="45700" anchor="ctr" anchorCtr="0">
            <a:noAutofit/>
          </a:bodyPr>
          <a:p>
            <a:pPr marL="0" marR="0" lvl="0" indent="0" algn="ctr" rtl="0">
              <a:spcBef>
                <a:spcPts val="0"/>
              </a:spcBef>
              <a:buNone/>
            </a:pPr>
            <a:endParaRPr sz="1800" b="0" i="0" u="none" strike="noStrike" cap="none">
              <a:latin typeface="Calibri" panose="020F0502020204030204"/>
              <a:ea typeface="Calibri" panose="020F0502020204030204"/>
              <a:cs typeface="Calibri" panose="020F0502020204030204"/>
              <a:sym typeface="Calibri" panose="020F0502020204030204"/>
            </a:endParaRPr>
          </a:p>
        </p:txBody>
      </p:sp>
      <p:sp>
        <p:nvSpPr>
          <p:cNvPr id="4" name="文本框 3"/>
          <p:cNvSpPr txBox="1"/>
          <p:nvPr/>
        </p:nvSpPr>
        <p:spPr>
          <a:xfrm>
            <a:off x="6376670" y="1775460"/>
            <a:ext cx="1647190" cy="683895"/>
          </a:xfrm>
          <a:prstGeom prst="rect">
            <a:avLst/>
          </a:prstGeom>
          <a:noFill/>
          <a:ln>
            <a:noFill/>
          </a:ln>
        </p:spPr>
        <p:txBody>
          <a:bodyPr wrap="none" lIns="91425" tIns="45700" rIns="91425" bIns="45700" anchor="t" anchorCtr="0">
            <a:noAutofit/>
          </a:bodyPr>
          <a:p>
            <a:pPr marL="0" marR="0" lvl="0" indent="0" algn="ctr" rtl="0">
              <a:spcBef>
                <a:spcPts val="0"/>
              </a:spcBef>
              <a:buSzPct val="25000"/>
              <a:buNone/>
            </a:pPr>
            <a:r>
              <a:rPr lang="en-US" altLang="en-US">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Policy Script </a:t>
            </a:r>
            <a:endParaRPr lang="en-US" altLang="en-US">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ctr" rtl="0">
              <a:spcBef>
                <a:spcPts val="0"/>
              </a:spcBef>
              <a:buSzPct val="25000"/>
              <a:buNone/>
            </a:pPr>
            <a:r>
              <a:rPr lang="en-US" altLang="en-US">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Interpreter</a:t>
            </a:r>
            <a:endParaRPr lang="en-US" altLang="en-US">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p:txBody>
      </p:sp>
      <p:sp>
        <p:nvSpPr>
          <p:cNvPr id="573" name="Shape 573"/>
          <p:cNvSpPr/>
          <p:nvPr/>
        </p:nvSpPr>
        <p:spPr>
          <a:xfrm>
            <a:off x="6377305" y="2842895"/>
            <a:ext cx="1646555" cy="502920"/>
          </a:xfrm>
          <a:prstGeom prst="roundRect">
            <a:avLst>
              <a:gd name="adj" fmla="val 16667"/>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lIns="91425" tIns="45700" rIns="91425" bIns="45700" anchor="ctr" anchorCtr="0">
            <a:noAutofit/>
          </a:bodyPr>
          <a:p>
            <a:pPr marL="0" marR="0" lvl="0" indent="0" algn="ctr" rtl="0">
              <a:spcBef>
                <a:spcPts val="0"/>
              </a:spcBef>
              <a:buNone/>
            </a:pPr>
            <a:endParaRPr sz="1800" b="0" i="0" u="none" strike="noStrike" cap="none">
              <a:latin typeface="Calibri" panose="020F0502020204030204"/>
              <a:ea typeface="Calibri" panose="020F0502020204030204"/>
              <a:cs typeface="Calibri" panose="020F0502020204030204"/>
              <a:sym typeface="Calibri" panose="020F0502020204030204"/>
            </a:endParaRPr>
          </a:p>
        </p:txBody>
      </p:sp>
      <p:sp>
        <p:nvSpPr>
          <p:cNvPr id="5" name="文本框 4"/>
          <p:cNvSpPr txBox="1"/>
          <p:nvPr/>
        </p:nvSpPr>
        <p:spPr>
          <a:xfrm>
            <a:off x="6405245" y="2915285"/>
            <a:ext cx="1647190" cy="358140"/>
          </a:xfrm>
          <a:prstGeom prst="rect">
            <a:avLst/>
          </a:prstGeom>
          <a:noFill/>
          <a:ln>
            <a:noFill/>
          </a:ln>
        </p:spPr>
        <p:txBody>
          <a:bodyPr wrap="none" lIns="91425" tIns="45700" rIns="91425" bIns="45700" anchor="t" anchorCtr="0">
            <a:noAutofit/>
          </a:bodyPr>
          <a:p>
            <a:pPr marL="0" marR="0" lvl="0" indent="0" algn="ctr" rtl="0">
              <a:spcBef>
                <a:spcPts val="0"/>
              </a:spcBef>
              <a:buSzPct val="25000"/>
              <a:buNone/>
            </a:pPr>
            <a:r>
              <a:rPr lang="en-US" altLang="en-US">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Event Engine</a:t>
            </a:r>
            <a:endParaRPr lang="en-US" altLang="en-US">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p:txBody>
      </p:sp>
      <p:sp>
        <p:nvSpPr>
          <p:cNvPr id="6" name="Shape 573"/>
          <p:cNvSpPr/>
          <p:nvPr/>
        </p:nvSpPr>
        <p:spPr>
          <a:xfrm>
            <a:off x="6043295" y="3839210"/>
            <a:ext cx="2426335" cy="572135"/>
          </a:xfrm>
          <a:prstGeom prst="roundRect">
            <a:avLst>
              <a:gd name="adj" fmla="val 16667"/>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lIns="91425" tIns="45700" rIns="91425" bIns="45700" anchor="ctr" anchorCtr="0">
            <a:noAutofit/>
          </a:bodyPr>
          <a:p>
            <a:pPr marL="0" marR="0" lvl="0" indent="0" algn="ctr" rtl="0">
              <a:spcBef>
                <a:spcPts val="0"/>
              </a:spcBef>
              <a:buNone/>
            </a:pPr>
            <a:endParaRPr sz="1800" b="0" i="0" u="none" strike="noStrike" cap="none">
              <a:latin typeface="Calibri" panose="020F0502020204030204"/>
              <a:ea typeface="Calibri" panose="020F0502020204030204"/>
              <a:cs typeface="Calibri" panose="020F0502020204030204"/>
              <a:sym typeface="Calibri" panose="020F0502020204030204"/>
            </a:endParaRPr>
          </a:p>
        </p:txBody>
      </p:sp>
      <p:sp>
        <p:nvSpPr>
          <p:cNvPr id="7" name="文本框 6"/>
          <p:cNvSpPr txBox="1"/>
          <p:nvPr/>
        </p:nvSpPr>
        <p:spPr>
          <a:xfrm>
            <a:off x="6363970" y="3946525"/>
            <a:ext cx="1647190" cy="358140"/>
          </a:xfrm>
          <a:prstGeom prst="rect">
            <a:avLst/>
          </a:prstGeom>
          <a:noFill/>
          <a:ln>
            <a:noFill/>
          </a:ln>
        </p:spPr>
        <p:txBody>
          <a:bodyPr wrap="none" lIns="91425" tIns="45700" rIns="91425" bIns="45700" anchor="t" anchorCtr="0">
            <a:noAutofit/>
          </a:bodyPr>
          <a:p>
            <a:pPr marL="0" marR="0" lvl="0" indent="0" algn="ctr" rtl="0">
              <a:spcBef>
                <a:spcPts val="0"/>
              </a:spcBef>
              <a:buSzPct val="25000"/>
              <a:buNone/>
            </a:pPr>
            <a:r>
              <a:rPr lang="en-US" altLang="en-US">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Network</a:t>
            </a:r>
            <a:endParaRPr lang="en-US" altLang="en-US">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p:txBody>
      </p:sp>
      <p:cxnSp>
        <p:nvCxnSpPr>
          <p:cNvPr id="581" name="Shape 581"/>
          <p:cNvCxnSpPr/>
          <p:nvPr/>
        </p:nvCxnSpPr>
        <p:spPr>
          <a:xfrm>
            <a:off x="7261225" y="3345815"/>
            <a:ext cx="5080" cy="493395"/>
          </a:xfrm>
          <a:prstGeom prst="straightConnector1">
            <a:avLst/>
          </a:prstGeom>
          <a:noFill/>
          <a:ln w="25400" cap="flat" cmpd="sng">
            <a:solidFill>
              <a:schemeClr val="tx1"/>
            </a:solidFill>
            <a:prstDash val="solid"/>
            <a:round/>
            <a:headEnd type="triangle" w="lg" len="lg"/>
            <a:tailEnd type="none" w="med" len="med"/>
          </a:ln>
        </p:spPr>
      </p:cxnSp>
      <p:cxnSp>
        <p:nvCxnSpPr>
          <p:cNvPr id="8" name="Shape 581"/>
          <p:cNvCxnSpPr/>
          <p:nvPr/>
        </p:nvCxnSpPr>
        <p:spPr>
          <a:xfrm>
            <a:off x="7251700" y="2421890"/>
            <a:ext cx="9525" cy="421005"/>
          </a:xfrm>
          <a:prstGeom prst="straightConnector1">
            <a:avLst/>
          </a:prstGeom>
          <a:noFill/>
          <a:ln w="25400" cap="flat" cmpd="sng">
            <a:solidFill>
              <a:schemeClr val="tx1"/>
            </a:solidFill>
            <a:prstDash val="solid"/>
            <a:round/>
            <a:headEnd type="triangle" w="lg" len="lg"/>
            <a:tailEnd type="none" w="med" len="med"/>
          </a:ln>
        </p:spPr>
      </p:cxnSp>
      <p:cxnSp>
        <p:nvCxnSpPr>
          <p:cNvPr id="9" name="Shape 581"/>
          <p:cNvCxnSpPr/>
          <p:nvPr/>
        </p:nvCxnSpPr>
        <p:spPr>
          <a:xfrm>
            <a:off x="6405245" y="1438275"/>
            <a:ext cx="3175" cy="299720"/>
          </a:xfrm>
          <a:prstGeom prst="straightConnector1">
            <a:avLst/>
          </a:prstGeom>
          <a:noFill/>
          <a:ln w="25400" cap="flat" cmpd="sng">
            <a:solidFill>
              <a:schemeClr val="tx1"/>
            </a:solidFill>
            <a:prstDash val="solid"/>
            <a:round/>
            <a:headEnd type="triangle" w="lg" len="lg"/>
            <a:tailEnd type="none" w="med" len="med"/>
          </a:ln>
        </p:spPr>
      </p:cxnSp>
      <p:cxnSp>
        <p:nvCxnSpPr>
          <p:cNvPr id="10" name="Shape 581"/>
          <p:cNvCxnSpPr/>
          <p:nvPr/>
        </p:nvCxnSpPr>
        <p:spPr>
          <a:xfrm>
            <a:off x="6594475" y="1438275"/>
            <a:ext cx="3175" cy="299720"/>
          </a:xfrm>
          <a:prstGeom prst="straightConnector1">
            <a:avLst/>
          </a:prstGeom>
          <a:noFill/>
          <a:ln w="25400" cap="flat" cmpd="sng">
            <a:solidFill>
              <a:schemeClr val="tx1"/>
            </a:solidFill>
            <a:prstDash val="solid"/>
            <a:round/>
            <a:headEnd type="triangle" w="lg" len="lg"/>
            <a:tailEnd type="none" w="med" len="med"/>
          </a:ln>
        </p:spPr>
      </p:cxnSp>
      <p:cxnSp>
        <p:nvCxnSpPr>
          <p:cNvPr id="584" name="Shape 584"/>
          <p:cNvCxnSpPr/>
          <p:nvPr/>
        </p:nvCxnSpPr>
        <p:spPr>
          <a:xfrm flipH="1" flipV="1">
            <a:off x="7800975" y="1353820"/>
            <a:ext cx="3810" cy="384175"/>
          </a:xfrm>
          <a:prstGeom prst="straightConnector1">
            <a:avLst/>
          </a:prstGeom>
          <a:noFill/>
          <a:ln w="25400" cap="flat" cmpd="sng">
            <a:solidFill>
              <a:schemeClr val="tx1"/>
            </a:solidFill>
            <a:prstDash val="solid"/>
            <a:round/>
            <a:headEnd type="triangle" w="lg" len="lg"/>
            <a:tailEnd type="none" w="med" len="med"/>
          </a:ln>
        </p:spPr>
      </p:cxnSp>
      <p:sp>
        <p:nvSpPr>
          <p:cNvPr id="11" name="文本框 10"/>
          <p:cNvSpPr txBox="1"/>
          <p:nvPr/>
        </p:nvSpPr>
        <p:spPr>
          <a:xfrm>
            <a:off x="5360035" y="881380"/>
            <a:ext cx="1978025" cy="594995"/>
          </a:xfrm>
          <a:prstGeom prst="rect">
            <a:avLst/>
          </a:prstGeom>
          <a:noFill/>
          <a:ln>
            <a:noFill/>
          </a:ln>
        </p:spPr>
        <p:txBody>
          <a:bodyPr wrap="square" lIns="91425" tIns="45700" rIns="91425" bIns="45700" anchor="t" anchorCtr="0">
            <a:spAutoFit/>
          </a:bodyPr>
          <a:p>
            <a:pPr marL="0" marR="0" lvl="0" indent="0" algn="ctr" rtl="0">
              <a:spcBef>
                <a:spcPts val="0"/>
              </a:spcBef>
              <a:buSzPct val="25000"/>
              <a:buNone/>
            </a:pPr>
            <a:r>
              <a:rPr lang="en-US" sz="16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Write out a log  </a:t>
            </a:r>
            <a:endParaRPr lang="en-US" sz="16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ctr" rtl="0">
              <a:spcBef>
                <a:spcPts val="0"/>
              </a:spcBef>
              <a:buSzPct val="25000"/>
              <a:buNone/>
            </a:pPr>
            <a:r>
              <a:rPr lang="en-US" sz="16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Issue a notice </a:t>
            </a:r>
            <a:r>
              <a:rPr lang="en-US" altLang="en-US" sz="16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a:t>
            </a:r>
            <a:endParaRPr lang="en-US" altLang="en-US" sz="16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p:txBody>
      </p:sp>
      <p:sp>
        <p:nvSpPr>
          <p:cNvPr id="12" name="文本框 11"/>
          <p:cNvSpPr txBox="1"/>
          <p:nvPr/>
        </p:nvSpPr>
        <p:spPr>
          <a:xfrm>
            <a:off x="7118350" y="984250"/>
            <a:ext cx="1557655" cy="351155"/>
          </a:xfrm>
          <a:prstGeom prst="rect">
            <a:avLst/>
          </a:prstGeom>
          <a:noFill/>
          <a:ln>
            <a:noFill/>
          </a:ln>
        </p:spPr>
        <p:txBody>
          <a:bodyPr wrap="square" lIns="91425" tIns="45700" rIns="91425" bIns="45700" anchor="t" anchorCtr="0">
            <a:spAutoFit/>
          </a:bodyPr>
          <a:p>
            <a:pPr marL="0" marR="0" lvl="0" indent="0" algn="ctr" rtl="0">
              <a:spcBef>
                <a:spcPts val="0"/>
              </a:spcBef>
              <a:buSzPct val="25000"/>
              <a:buNone/>
            </a:pPr>
            <a:r>
              <a:rPr lang="en-US" altLang="en-US" sz="16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Read in a file</a:t>
            </a:r>
            <a:endParaRPr lang="en-US" altLang="en-US" sz="16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p:txBody>
      </p:sp>
      <p:sp>
        <p:nvSpPr>
          <p:cNvPr id="13" name="文本框 12"/>
          <p:cNvSpPr txBox="1"/>
          <p:nvPr/>
        </p:nvSpPr>
        <p:spPr>
          <a:xfrm>
            <a:off x="6889750" y="3528695"/>
            <a:ext cx="1701800" cy="351155"/>
          </a:xfrm>
          <a:prstGeom prst="rect">
            <a:avLst/>
          </a:prstGeom>
          <a:noFill/>
          <a:ln>
            <a:noFill/>
          </a:ln>
        </p:spPr>
        <p:txBody>
          <a:bodyPr wrap="square" lIns="91425" tIns="45700" rIns="91425" bIns="45700" anchor="t" anchorCtr="0">
            <a:spAutoFit/>
          </a:bodyPr>
          <a:p>
            <a:pPr marL="0" marR="0" lvl="0" indent="0" algn="ctr" rtl="0">
              <a:spcBef>
                <a:spcPts val="0"/>
              </a:spcBef>
              <a:buSzPct val="25000"/>
              <a:buNone/>
            </a:pPr>
            <a:r>
              <a:rPr lang="en-US" altLang="en-US" sz="16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Packets</a:t>
            </a:r>
            <a:endParaRPr lang="en-US" altLang="en-US" sz="16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p:txBody>
      </p:sp>
      <p:sp>
        <p:nvSpPr>
          <p:cNvPr id="14" name="文本框 13"/>
          <p:cNvSpPr txBox="1"/>
          <p:nvPr/>
        </p:nvSpPr>
        <p:spPr>
          <a:xfrm>
            <a:off x="6815455" y="2491740"/>
            <a:ext cx="1701800" cy="351155"/>
          </a:xfrm>
          <a:prstGeom prst="rect">
            <a:avLst/>
          </a:prstGeom>
          <a:noFill/>
          <a:ln>
            <a:noFill/>
          </a:ln>
        </p:spPr>
        <p:txBody>
          <a:bodyPr wrap="square" lIns="91425" tIns="45700" rIns="91425" bIns="45700" anchor="t" anchorCtr="0">
            <a:spAutoFit/>
          </a:bodyPr>
          <a:p>
            <a:pPr marL="0" marR="0" lvl="0" indent="0" algn="ctr" rtl="0">
              <a:spcBef>
                <a:spcPts val="0"/>
              </a:spcBef>
              <a:buSzPct val="25000"/>
              <a:buNone/>
            </a:pPr>
            <a:r>
              <a:rPr lang="en-US" altLang="en-US" sz="16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Events</a:t>
            </a:r>
            <a:endParaRPr lang="en-US" altLang="en-US" sz="16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p:txBody>
      </p:sp>
      <p:sp>
        <p:nvSpPr>
          <p:cNvPr id="15" name="文本框 14"/>
          <p:cNvSpPr txBox="1"/>
          <p:nvPr/>
        </p:nvSpPr>
        <p:spPr>
          <a:xfrm>
            <a:off x="3721100" y="1124585"/>
            <a:ext cx="1701800" cy="351155"/>
          </a:xfrm>
          <a:prstGeom prst="rect">
            <a:avLst/>
          </a:prstGeom>
          <a:noFill/>
          <a:ln>
            <a:noFill/>
          </a:ln>
        </p:spPr>
        <p:txBody>
          <a:bodyPr wrap="square" lIns="91425" tIns="45700" rIns="91425" bIns="45700" anchor="t" anchorCtr="0">
            <a:spAutoFit/>
          </a:bodyPr>
          <a:p>
            <a:pPr marL="0" marR="0" lvl="0" indent="0" algn="ctr" rtl="0">
              <a:spcBef>
                <a:spcPts val="0"/>
              </a:spcBef>
              <a:buSzPct val="25000"/>
              <a:buNone/>
            </a:pPr>
            <a:r>
              <a:rPr lang="en-US" altLang="en-US" sz="16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Do a thing</a:t>
            </a:r>
            <a:endParaRPr lang="en-US" altLang="en-US" sz="16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p:txBody>
      </p:sp>
      <p:sp>
        <p:nvSpPr>
          <p:cNvPr id="16" name="文本框 15"/>
          <p:cNvSpPr txBox="1"/>
          <p:nvPr/>
        </p:nvSpPr>
        <p:spPr>
          <a:xfrm>
            <a:off x="3721100" y="1896745"/>
            <a:ext cx="1701800" cy="594995"/>
          </a:xfrm>
          <a:prstGeom prst="rect">
            <a:avLst/>
          </a:prstGeom>
          <a:noFill/>
          <a:ln>
            <a:noFill/>
          </a:ln>
        </p:spPr>
        <p:txBody>
          <a:bodyPr wrap="square" lIns="91425" tIns="45700" rIns="91425" bIns="45700" anchor="t" anchorCtr="0">
            <a:spAutoFit/>
          </a:bodyPr>
          <a:p>
            <a:pPr marL="0" marR="0" lvl="0" indent="0" algn="ctr" rtl="0">
              <a:spcBef>
                <a:spcPts val="0"/>
              </a:spcBef>
              <a:buSzPct val="25000"/>
              <a:buNone/>
            </a:pPr>
            <a:r>
              <a:rPr lang="en-US" altLang="zh-CN" sz="16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Frameworks</a:t>
            </a:r>
            <a:endParaRPr lang="en-US" altLang="zh-CN" sz="16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ctr" rtl="0">
              <a:spcBef>
                <a:spcPts val="0"/>
              </a:spcBef>
              <a:buSzPct val="25000"/>
              <a:buNone/>
            </a:pPr>
            <a:r>
              <a:rPr lang="en-US" altLang="zh-CN" sz="16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Event handlers</a:t>
            </a:r>
            <a:endParaRPr lang="en-US" altLang="zh-CN" sz="16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p:txBody>
      </p:sp>
      <p:sp>
        <p:nvSpPr>
          <p:cNvPr id="17" name="文本框 16"/>
          <p:cNvSpPr txBox="1"/>
          <p:nvPr/>
        </p:nvSpPr>
        <p:spPr>
          <a:xfrm>
            <a:off x="3258820" y="2781935"/>
            <a:ext cx="2627630" cy="838835"/>
          </a:xfrm>
          <a:prstGeom prst="rect">
            <a:avLst/>
          </a:prstGeom>
          <a:noFill/>
          <a:ln>
            <a:noFill/>
          </a:ln>
        </p:spPr>
        <p:txBody>
          <a:bodyPr wrap="square" lIns="91425" tIns="45700" rIns="91425" bIns="45700" anchor="t" anchorCtr="0">
            <a:spAutoFit/>
          </a:bodyPr>
          <a:p>
            <a:pPr marL="0" marR="0" lvl="0" indent="0" algn="ctr" rtl="0">
              <a:spcBef>
                <a:spcPts val="0"/>
              </a:spcBef>
              <a:buSzPct val="25000"/>
              <a:buNone/>
            </a:pPr>
            <a:r>
              <a:rPr lang="en-US" altLang="en-US" sz="1600">
                <a:latin typeface="微软雅黑" panose="020B0503020204020204" pitchFamily="34" charset="-122"/>
                <a:ea typeface="微软雅黑" panose="020B0503020204020204" pitchFamily="34" charset="-122"/>
                <a:cs typeface="Calibri" panose="020F0502020204030204"/>
                <a:sym typeface="Calibri" panose="020F0502020204030204"/>
              </a:rPr>
              <a:t>Reassemble connections</a:t>
            </a:r>
            <a:endParaRPr lang="en-US" altLang="en-US" sz="1600">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ctr" rtl="0">
              <a:spcBef>
                <a:spcPts val="0"/>
              </a:spcBef>
              <a:buSzPct val="25000"/>
              <a:buNone/>
            </a:pPr>
            <a:r>
              <a:rPr lang="en-US" altLang="en-US" sz="1600">
                <a:latin typeface="微软雅黑" panose="020B0503020204020204" pitchFamily="34" charset="-122"/>
                <a:ea typeface="微软雅黑" panose="020B0503020204020204" pitchFamily="34" charset="-122"/>
                <a:cs typeface="Calibri" panose="020F0502020204030204"/>
                <a:sym typeface="Calibri" panose="020F0502020204030204"/>
              </a:rPr>
              <a:t>Parse protocols</a:t>
            </a:r>
            <a:endParaRPr lang="en-US" altLang="en-US" sz="1600">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ctr" rtl="0">
              <a:spcBef>
                <a:spcPts val="0"/>
              </a:spcBef>
              <a:buSzPct val="25000"/>
              <a:buNone/>
            </a:pPr>
            <a:r>
              <a:rPr lang="en-US" altLang="en-US" sz="16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Dispatch events</a:t>
            </a:r>
            <a:endParaRPr lang="en-US" altLang="en-US" sz="16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p:txBody>
      </p:sp>
      <p:sp>
        <p:nvSpPr>
          <p:cNvPr id="18" name="文本框 17"/>
          <p:cNvSpPr txBox="1"/>
          <p:nvPr/>
        </p:nvSpPr>
        <p:spPr>
          <a:xfrm>
            <a:off x="3582035" y="4013835"/>
            <a:ext cx="1980565" cy="351155"/>
          </a:xfrm>
          <a:prstGeom prst="rect">
            <a:avLst/>
          </a:prstGeom>
          <a:noFill/>
          <a:ln>
            <a:noFill/>
          </a:ln>
        </p:spPr>
        <p:txBody>
          <a:bodyPr wrap="square" lIns="91425" tIns="45700" rIns="91425" bIns="45700" anchor="t" anchorCtr="0">
            <a:spAutoFit/>
          </a:bodyPr>
          <a:p>
            <a:pPr marL="0" marR="0" lvl="0" indent="0" algn="ctr" rtl="0">
              <a:spcBef>
                <a:spcPts val="0"/>
              </a:spcBef>
              <a:buSzPct val="25000"/>
              <a:buNone/>
            </a:pPr>
            <a:r>
              <a:rPr lang="en-US" altLang="en-US" sz="16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Capture packets</a:t>
            </a:r>
            <a:endParaRPr lang="en-US" altLang="en-US" sz="16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p:txBody>
      </p:sp>
      <p:sp>
        <p:nvSpPr>
          <p:cNvPr id="21" name="文本框 20"/>
          <p:cNvSpPr txBox="1"/>
          <p:nvPr/>
        </p:nvSpPr>
        <p:spPr>
          <a:xfrm>
            <a:off x="5360035" y="2049780"/>
            <a:ext cx="879475" cy="468630"/>
          </a:xfrm>
          <a:prstGeom prst="rect">
            <a:avLst/>
          </a:prstGeom>
          <a:noFill/>
          <a:ln w="12700" cmpd="sng">
            <a:solidFill>
              <a:srgbClr val="252434"/>
            </a:solidFill>
            <a:prstDash val="dash"/>
          </a:ln>
        </p:spPr>
        <p:txBody>
          <a:bodyPr wrap="square" lIns="91425" tIns="45700" rIns="91425" bIns="45700" anchor="t" anchorCtr="0">
            <a:spAutoFit/>
          </a:bodyPr>
          <a:p>
            <a:pPr marL="0" marR="0" lvl="0" indent="0" algn="ctr" rtl="0">
              <a:spcBef>
                <a:spcPts val="0"/>
              </a:spcBef>
              <a:buSzPct val="25000"/>
              <a:buNone/>
            </a:pPr>
            <a:r>
              <a:rPr lang="en-US" sz="12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User </a:t>
            </a:r>
            <a:endParaRPr lang="en-US" sz="12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ctr" rtl="0">
              <a:spcBef>
                <a:spcPts val="0"/>
              </a:spcBef>
              <a:buSzPct val="25000"/>
              <a:buNone/>
            </a:pPr>
            <a:r>
              <a:rPr lang="en-US" sz="12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interface</a:t>
            </a:r>
            <a:endParaRPr lang="en-US" altLang="en-US" sz="12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p:txBody>
      </p:sp>
      <p:sp>
        <p:nvSpPr>
          <p:cNvPr id="20" name="Shape 573"/>
          <p:cNvSpPr/>
          <p:nvPr/>
        </p:nvSpPr>
        <p:spPr>
          <a:xfrm>
            <a:off x="808355" y="4060825"/>
            <a:ext cx="2322195" cy="354330"/>
          </a:xfrm>
          <a:prstGeom prst="roundRect">
            <a:avLst>
              <a:gd name="adj" fmla="val 16667"/>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lIns="91425" tIns="45700" rIns="91425" bIns="45700" anchor="ctr" anchorCtr="0">
            <a:noAutofit/>
          </a:bodyPr>
          <a:p>
            <a:pPr marL="0" marR="0" lvl="0" indent="0" algn="ctr" rtl="0">
              <a:spcBef>
                <a:spcPts val="0"/>
              </a:spcBef>
              <a:buNone/>
            </a:pPr>
            <a:endParaRPr sz="1800" b="0" i="0" u="none" strike="noStrike" cap="none">
              <a:latin typeface="Calibri" panose="020F0502020204030204"/>
              <a:ea typeface="Calibri" panose="020F0502020204030204"/>
              <a:cs typeface="Calibri" panose="020F0502020204030204"/>
              <a:sym typeface="Calibri" panose="020F0502020204030204"/>
            </a:endParaRPr>
          </a:p>
        </p:txBody>
      </p:sp>
      <p:sp>
        <p:nvSpPr>
          <p:cNvPr id="22" name="文本框 21"/>
          <p:cNvSpPr txBox="1"/>
          <p:nvPr/>
        </p:nvSpPr>
        <p:spPr>
          <a:xfrm>
            <a:off x="1145540" y="4057015"/>
            <a:ext cx="1647190" cy="358140"/>
          </a:xfrm>
          <a:prstGeom prst="rect">
            <a:avLst/>
          </a:prstGeom>
          <a:noFill/>
          <a:ln>
            <a:noFill/>
          </a:ln>
        </p:spPr>
        <p:txBody>
          <a:bodyPr wrap="none" lIns="91425" tIns="45700" rIns="91425" bIns="45700" anchor="t" anchorCtr="0">
            <a:noAutofit/>
          </a:bodyPr>
          <a:p>
            <a:pPr marL="0" marR="0" lvl="0" indent="0" algn="ctr" rtl="0">
              <a:spcBef>
                <a:spcPts val="0"/>
              </a:spcBef>
              <a:buSzPct val="25000"/>
              <a:buNone/>
            </a:pPr>
            <a:r>
              <a:rPr lang="en-US" altLang="en-US">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Network</a:t>
            </a:r>
            <a:endParaRPr lang="en-US" altLang="en-US">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p:txBody>
      </p:sp>
      <p:cxnSp>
        <p:nvCxnSpPr>
          <p:cNvPr id="23" name="Shape 581"/>
          <p:cNvCxnSpPr/>
          <p:nvPr/>
        </p:nvCxnSpPr>
        <p:spPr>
          <a:xfrm flipH="1">
            <a:off x="1983105" y="3695700"/>
            <a:ext cx="1270" cy="365125"/>
          </a:xfrm>
          <a:prstGeom prst="straightConnector1">
            <a:avLst/>
          </a:prstGeom>
          <a:noFill/>
          <a:ln w="25400" cap="flat" cmpd="sng">
            <a:solidFill>
              <a:schemeClr val="tx1"/>
            </a:solidFill>
            <a:prstDash val="solid"/>
            <a:round/>
            <a:headEnd type="triangle" w="lg" len="lg"/>
            <a:tailEnd type="none" w="med" len="med"/>
          </a:ln>
        </p:spPr>
      </p:cxnSp>
      <p:sp>
        <p:nvSpPr>
          <p:cNvPr id="24" name="矩形 23"/>
          <p:cNvSpPr/>
          <p:nvPr/>
        </p:nvSpPr>
        <p:spPr>
          <a:xfrm>
            <a:off x="824865" y="2491740"/>
            <a:ext cx="2305050" cy="1226820"/>
          </a:xfrm>
          <a:prstGeom prst="rect">
            <a:avLst/>
          </a:prstGeom>
          <a:solidFill>
            <a:schemeClr val="bg1">
              <a:lumMod val="85000"/>
            </a:schemeClr>
          </a:solidFill>
        </p:spPr>
        <p:style>
          <a:lnRef idx="2">
            <a:schemeClr val="dk1"/>
          </a:lnRef>
          <a:fillRef idx="1">
            <a:schemeClr val="lt1"/>
          </a:fillRef>
          <a:effectRef idx="0">
            <a:schemeClr val="dk1"/>
          </a:effectRef>
          <a:fontRef idx="minor">
            <a:schemeClr val="dk1"/>
          </a:fontRef>
        </p:style>
        <p:txBody>
          <a:bodyPr rtlCol="0" anchor="ctr"/>
          <a:p>
            <a:pPr algn="ctr"/>
            <a:endParaRPr lang="zh-CN" altLang="en-US"/>
          </a:p>
        </p:txBody>
      </p:sp>
      <p:sp>
        <p:nvSpPr>
          <p:cNvPr id="25" name="Shape 573"/>
          <p:cNvSpPr/>
          <p:nvPr/>
        </p:nvSpPr>
        <p:spPr>
          <a:xfrm>
            <a:off x="941705" y="3273425"/>
            <a:ext cx="2072005" cy="358140"/>
          </a:xfrm>
          <a:prstGeom prst="roundRect">
            <a:avLst>
              <a:gd name="adj" fmla="val 16667"/>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lIns="91425" tIns="45700" rIns="91425" bIns="45700" anchor="ctr" anchorCtr="0">
            <a:noAutofit/>
          </a:bodyPr>
          <a:p>
            <a:pPr marL="0" marR="0" lvl="0" indent="0" algn="ctr" rtl="0">
              <a:spcBef>
                <a:spcPts val="0"/>
              </a:spcBef>
              <a:buNone/>
            </a:pPr>
            <a:endParaRPr sz="1800" b="0" i="0" u="none" strike="noStrike" cap="none">
              <a:latin typeface="Calibri" panose="020F0502020204030204"/>
              <a:ea typeface="Calibri" panose="020F0502020204030204"/>
              <a:cs typeface="Calibri" panose="020F0502020204030204"/>
              <a:sym typeface="Calibri" panose="020F0502020204030204"/>
            </a:endParaRPr>
          </a:p>
        </p:txBody>
      </p:sp>
      <p:sp>
        <p:nvSpPr>
          <p:cNvPr id="26" name="文本框 25"/>
          <p:cNvSpPr txBox="1"/>
          <p:nvPr/>
        </p:nvSpPr>
        <p:spPr>
          <a:xfrm>
            <a:off x="1145540" y="3273425"/>
            <a:ext cx="1708785" cy="274955"/>
          </a:xfrm>
          <a:prstGeom prst="rect">
            <a:avLst/>
          </a:prstGeom>
          <a:noFill/>
          <a:ln>
            <a:noFill/>
          </a:ln>
        </p:spPr>
        <p:txBody>
          <a:bodyPr wrap="none" lIns="91425" tIns="45700" rIns="91425" bIns="45700" anchor="t" anchorCtr="0">
            <a:noAutofit/>
          </a:bodyPr>
          <a:p>
            <a:pPr marL="0" marR="0" lvl="0" indent="0" algn="ctr" rtl="0">
              <a:spcBef>
                <a:spcPts val="0"/>
              </a:spcBef>
              <a:buSzPct val="25000"/>
              <a:buNone/>
            </a:pPr>
            <a:r>
              <a:rPr lang="en-US" altLang="en-US" sz="16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Packet Processing</a:t>
            </a:r>
            <a:endParaRPr lang="en-US" altLang="en-US" sz="16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p:txBody>
      </p:sp>
      <p:sp>
        <p:nvSpPr>
          <p:cNvPr id="27" name="Shape 573"/>
          <p:cNvSpPr/>
          <p:nvPr/>
        </p:nvSpPr>
        <p:spPr>
          <a:xfrm>
            <a:off x="941705" y="2622550"/>
            <a:ext cx="969010" cy="493395"/>
          </a:xfrm>
          <a:prstGeom prst="roundRect">
            <a:avLst>
              <a:gd name="adj" fmla="val 16667"/>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lIns="91425" tIns="45700" rIns="91425" bIns="45700" anchor="ctr" anchorCtr="0">
            <a:noAutofit/>
          </a:bodyPr>
          <a:p>
            <a:pPr marL="0" marR="0" lvl="0" indent="0" algn="ctr" rtl="0">
              <a:spcBef>
                <a:spcPts val="0"/>
              </a:spcBef>
              <a:buNone/>
            </a:pPr>
            <a:endParaRPr sz="1800" b="0" i="0" u="none" strike="noStrike" cap="none">
              <a:latin typeface="Calibri" panose="020F0502020204030204"/>
              <a:ea typeface="Calibri" panose="020F0502020204030204"/>
              <a:cs typeface="Calibri" panose="020F0502020204030204"/>
              <a:sym typeface="Calibri" panose="020F0502020204030204"/>
            </a:endParaRPr>
          </a:p>
        </p:txBody>
      </p:sp>
      <p:sp>
        <p:nvSpPr>
          <p:cNvPr id="28" name="文本框 27"/>
          <p:cNvSpPr txBox="1"/>
          <p:nvPr/>
        </p:nvSpPr>
        <p:spPr>
          <a:xfrm>
            <a:off x="815975" y="2658745"/>
            <a:ext cx="1220470" cy="420370"/>
          </a:xfrm>
          <a:prstGeom prst="rect">
            <a:avLst/>
          </a:prstGeom>
          <a:noFill/>
          <a:ln>
            <a:noFill/>
          </a:ln>
        </p:spPr>
        <p:txBody>
          <a:bodyPr wrap="none" lIns="91425" tIns="45700" rIns="91425" bIns="45700" anchor="t" anchorCtr="0">
            <a:noAutofit/>
          </a:bodyPr>
          <a:p>
            <a:pPr marL="0" marR="0" lvl="0" indent="0" algn="ctr" rtl="0">
              <a:lnSpc>
                <a:spcPct val="80000"/>
              </a:lnSpc>
              <a:spcBef>
                <a:spcPts val="0"/>
              </a:spcBef>
              <a:buSzPct val="25000"/>
              <a:buNone/>
            </a:pPr>
            <a:r>
              <a:rPr lang="en-US" altLang="en-US" sz="15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Brogram </a:t>
            </a:r>
            <a:endParaRPr lang="en-US" altLang="en-US" sz="15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ctr" rtl="0">
              <a:lnSpc>
                <a:spcPct val="80000"/>
              </a:lnSpc>
              <a:spcBef>
                <a:spcPts val="0"/>
              </a:spcBef>
              <a:buSzPct val="25000"/>
              <a:buNone/>
            </a:pPr>
            <a:r>
              <a:rPr lang="en-US" altLang="en-US" sz="15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Language</a:t>
            </a:r>
            <a:endParaRPr lang="en-US" altLang="en-US" sz="15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p:txBody>
      </p:sp>
      <p:sp>
        <p:nvSpPr>
          <p:cNvPr id="29" name="Shape 573"/>
          <p:cNvSpPr/>
          <p:nvPr/>
        </p:nvSpPr>
        <p:spPr>
          <a:xfrm>
            <a:off x="2048510" y="2622550"/>
            <a:ext cx="965200" cy="493395"/>
          </a:xfrm>
          <a:prstGeom prst="roundRect">
            <a:avLst>
              <a:gd name="adj" fmla="val 16667"/>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lIns="91425" tIns="45700" rIns="91425" bIns="45700" anchor="ctr" anchorCtr="0">
            <a:noAutofit/>
          </a:bodyPr>
          <a:p>
            <a:pPr marL="0" marR="0" lvl="0" indent="0" algn="ctr" rtl="0">
              <a:spcBef>
                <a:spcPts val="0"/>
              </a:spcBef>
              <a:buNone/>
            </a:pPr>
            <a:endParaRPr sz="1800" b="0" i="0" u="none" strike="noStrike" cap="none">
              <a:latin typeface="Calibri" panose="020F0502020204030204"/>
              <a:ea typeface="Calibri" panose="020F0502020204030204"/>
              <a:cs typeface="Calibri" panose="020F0502020204030204"/>
              <a:sym typeface="Calibri" panose="020F0502020204030204"/>
            </a:endParaRPr>
          </a:p>
        </p:txBody>
      </p:sp>
      <p:sp>
        <p:nvSpPr>
          <p:cNvPr id="30" name="文本框 29"/>
          <p:cNvSpPr txBox="1"/>
          <p:nvPr/>
        </p:nvSpPr>
        <p:spPr>
          <a:xfrm>
            <a:off x="1948180" y="2658745"/>
            <a:ext cx="1165225" cy="420370"/>
          </a:xfrm>
          <a:prstGeom prst="rect">
            <a:avLst/>
          </a:prstGeom>
          <a:noFill/>
          <a:ln>
            <a:noFill/>
          </a:ln>
        </p:spPr>
        <p:txBody>
          <a:bodyPr wrap="none" lIns="91425" tIns="45700" rIns="91425" bIns="45700" anchor="t" anchorCtr="0">
            <a:noAutofit/>
          </a:bodyPr>
          <a:p>
            <a:pPr marL="0" marR="0" lvl="0" indent="0" algn="ctr" rtl="0">
              <a:lnSpc>
                <a:spcPct val="80000"/>
              </a:lnSpc>
              <a:spcBef>
                <a:spcPts val="0"/>
              </a:spcBef>
              <a:buSzPct val="25000"/>
              <a:buNone/>
            </a:pPr>
            <a:r>
              <a:rPr lang="en-US" altLang="en-US" sz="15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Standard </a:t>
            </a:r>
            <a:endParaRPr lang="en-US" altLang="en-US" sz="15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ctr" rtl="0">
              <a:lnSpc>
                <a:spcPct val="80000"/>
              </a:lnSpc>
              <a:spcBef>
                <a:spcPts val="0"/>
              </a:spcBef>
              <a:buSzPct val="25000"/>
              <a:buNone/>
            </a:pPr>
            <a:r>
              <a:rPr lang="en-US" altLang="en-US" sz="15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Library</a:t>
            </a:r>
            <a:endParaRPr lang="en-US" altLang="en-US" sz="15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p:txBody>
      </p:sp>
      <p:sp>
        <p:nvSpPr>
          <p:cNvPr id="31" name="文本框 30"/>
          <p:cNvSpPr txBox="1"/>
          <p:nvPr/>
        </p:nvSpPr>
        <p:spPr>
          <a:xfrm>
            <a:off x="370205" y="4364990"/>
            <a:ext cx="1065530" cy="351155"/>
          </a:xfrm>
          <a:prstGeom prst="rect">
            <a:avLst/>
          </a:prstGeom>
          <a:noFill/>
          <a:ln>
            <a:noFill/>
          </a:ln>
        </p:spPr>
        <p:txBody>
          <a:bodyPr wrap="square" lIns="91425" tIns="45700" rIns="91425" bIns="45700" anchor="t" anchorCtr="0">
            <a:spAutoFit/>
          </a:bodyPr>
          <a:p>
            <a:pPr marL="0" marR="0" lvl="0" indent="0" algn="ctr" rtl="0">
              <a:spcBef>
                <a:spcPts val="0"/>
              </a:spcBef>
              <a:buSzPct val="25000"/>
              <a:buNone/>
            </a:pPr>
            <a:r>
              <a:rPr lang="en-US" altLang="en-US" sz="16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Tap</a:t>
            </a:r>
            <a:endParaRPr lang="en-US" altLang="en-US" sz="16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p:txBody>
      </p:sp>
      <p:sp>
        <p:nvSpPr>
          <p:cNvPr id="32" name="文本框 31"/>
          <p:cNvSpPr txBox="1"/>
          <p:nvPr/>
        </p:nvSpPr>
        <p:spPr>
          <a:xfrm>
            <a:off x="402590" y="3662680"/>
            <a:ext cx="1144270" cy="351155"/>
          </a:xfrm>
          <a:prstGeom prst="rect">
            <a:avLst/>
          </a:prstGeom>
          <a:noFill/>
          <a:ln>
            <a:noFill/>
          </a:ln>
        </p:spPr>
        <p:txBody>
          <a:bodyPr wrap="square" lIns="91425" tIns="45700" rIns="91425" bIns="45700" anchor="t" anchorCtr="0">
            <a:spAutoFit/>
          </a:bodyPr>
          <a:p>
            <a:pPr marL="0" marR="0" lvl="0" indent="0" algn="ctr" rtl="0">
              <a:spcBef>
                <a:spcPts val="0"/>
              </a:spcBef>
              <a:buSzPct val="25000"/>
              <a:buNone/>
            </a:pPr>
            <a:r>
              <a:rPr lang="en-US" altLang="en-US" sz="16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Platform</a:t>
            </a:r>
            <a:endParaRPr lang="en-US" altLang="en-US" sz="16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p:txBody>
      </p:sp>
      <p:sp>
        <p:nvSpPr>
          <p:cNvPr id="33" name="矩形 32"/>
          <p:cNvSpPr/>
          <p:nvPr/>
        </p:nvSpPr>
        <p:spPr>
          <a:xfrm>
            <a:off x="695325" y="876935"/>
            <a:ext cx="777875" cy="561340"/>
          </a:xfrm>
          <a:prstGeom prst="rect">
            <a:avLst/>
          </a:prstGeom>
          <a:solidFill>
            <a:schemeClr val="bg1">
              <a:lumMod val="85000"/>
            </a:schemeClr>
          </a:solidFill>
        </p:spPr>
        <p:style>
          <a:lnRef idx="2">
            <a:schemeClr val="dk1"/>
          </a:lnRef>
          <a:fillRef idx="1">
            <a:schemeClr val="lt1"/>
          </a:fillRef>
          <a:effectRef idx="0">
            <a:schemeClr val="dk1"/>
          </a:effectRef>
          <a:fontRef idx="minor">
            <a:schemeClr val="dk1"/>
          </a:fontRef>
        </p:style>
        <p:txBody>
          <a:bodyPr rtlCol="0" anchor="ctr"/>
          <a:p>
            <a:pPr algn="ctr"/>
            <a:endParaRPr lang="zh-CN" altLang="en-US"/>
          </a:p>
        </p:txBody>
      </p:sp>
      <p:sp>
        <p:nvSpPr>
          <p:cNvPr id="34" name="文本框 33"/>
          <p:cNvSpPr txBox="1"/>
          <p:nvPr/>
        </p:nvSpPr>
        <p:spPr>
          <a:xfrm>
            <a:off x="622300" y="873125"/>
            <a:ext cx="923925" cy="565150"/>
          </a:xfrm>
          <a:prstGeom prst="rect">
            <a:avLst/>
          </a:prstGeom>
          <a:noFill/>
          <a:ln>
            <a:noFill/>
          </a:ln>
        </p:spPr>
        <p:txBody>
          <a:bodyPr wrap="square" lIns="91425" tIns="45700" rIns="91425" bIns="45700" anchor="t" anchorCtr="0">
            <a:spAutoFit/>
          </a:bodyPr>
          <a:p>
            <a:pPr marL="0" marR="0" lvl="0" indent="0" algn="ctr" rtl="0">
              <a:lnSpc>
                <a:spcPct val="130000"/>
              </a:lnSpc>
              <a:spcBef>
                <a:spcPts val="0"/>
              </a:spcBef>
              <a:buSzPct val="25000"/>
              <a:buNone/>
            </a:pPr>
            <a:r>
              <a:rPr lang="en-US" altLang="en-US" sz="12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Intrusion</a:t>
            </a:r>
            <a:endParaRPr lang="en-US" altLang="en-US" sz="12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ctr" rtl="0">
              <a:lnSpc>
                <a:spcPct val="130000"/>
              </a:lnSpc>
              <a:spcBef>
                <a:spcPts val="0"/>
              </a:spcBef>
              <a:buSzPct val="25000"/>
              <a:buNone/>
            </a:pPr>
            <a:r>
              <a:rPr lang="en-US" altLang="en-US" sz="12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Detection</a:t>
            </a:r>
            <a:endParaRPr lang="en-US" altLang="en-US" sz="12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p:txBody>
      </p:sp>
      <p:sp>
        <p:nvSpPr>
          <p:cNvPr id="40" name="矩形 39"/>
          <p:cNvSpPr/>
          <p:nvPr/>
        </p:nvSpPr>
        <p:spPr>
          <a:xfrm>
            <a:off x="1595120" y="880110"/>
            <a:ext cx="777875" cy="558165"/>
          </a:xfrm>
          <a:prstGeom prst="rect">
            <a:avLst/>
          </a:prstGeom>
          <a:solidFill>
            <a:schemeClr val="bg1">
              <a:lumMod val="85000"/>
            </a:schemeClr>
          </a:solidFill>
        </p:spPr>
        <p:style>
          <a:lnRef idx="2">
            <a:schemeClr val="dk1"/>
          </a:lnRef>
          <a:fillRef idx="1">
            <a:schemeClr val="lt1"/>
          </a:fillRef>
          <a:effectRef idx="0">
            <a:schemeClr val="dk1"/>
          </a:effectRef>
          <a:fontRef idx="minor">
            <a:schemeClr val="dk1"/>
          </a:fontRef>
        </p:style>
        <p:txBody>
          <a:bodyPr rtlCol="0" anchor="ctr"/>
          <a:p>
            <a:pPr algn="ctr"/>
            <a:endParaRPr lang="zh-CN" altLang="en-US"/>
          </a:p>
        </p:txBody>
      </p:sp>
      <p:sp>
        <p:nvSpPr>
          <p:cNvPr id="41" name="矩形 40"/>
          <p:cNvSpPr/>
          <p:nvPr/>
        </p:nvSpPr>
        <p:spPr>
          <a:xfrm>
            <a:off x="2480310" y="881380"/>
            <a:ext cx="777875" cy="556895"/>
          </a:xfrm>
          <a:prstGeom prst="rect">
            <a:avLst/>
          </a:prstGeom>
          <a:solidFill>
            <a:schemeClr val="bg1">
              <a:lumMod val="85000"/>
            </a:schemeClr>
          </a:solidFill>
        </p:spPr>
        <p:style>
          <a:lnRef idx="2">
            <a:schemeClr val="dk1"/>
          </a:lnRef>
          <a:fillRef idx="1">
            <a:schemeClr val="lt1"/>
          </a:fillRef>
          <a:effectRef idx="0">
            <a:schemeClr val="dk1"/>
          </a:effectRef>
          <a:fontRef idx="minor">
            <a:schemeClr val="dk1"/>
          </a:fontRef>
        </p:style>
        <p:txBody>
          <a:bodyPr rtlCol="0" anchor="ctr"/>
          <a:p>
            <a:pPr algn="ctr"/>
            <a:endParaRPr lang="zh-CN" altLang="en-US"/>
          </a:p>
        </p:txBody>
      </p:sp>
      <p:sp>
        <p:nvSpPr>
          <p:cNvPr id="42" name="文本框 41"/>
          <p:cNvSpPr txBox="1"/>
          <p:nvPr/>
        </p:nvSpPr>
        <p:spPr>
          <a:xfrm>
            <a:off x="1664970" y="873125"/>
            <a:ext cx="655320" cy="565150"/>
          </a:xfrm>
          <a:prstGeom prst="rect">
            <a:avLst/>
          </a:prstGeom>
          <a:noFill/>
          <a:ln>
            <a:noFill/>
          </a:ln>
        </p:spPr>
        <p:txBody>
          <a:bodyPr wrap="square" lIns="91425" tIns="45700" rIns="91425" bIns="45700" anchor="t" anchorCtr="0">
            <a:spAutoFit/>
          </a:bodyPr>
          <a:p>
            <a:pPr marL="0" marR="0" lvl="0" indent="0" algn="ctr" rtl="0">
              <a:lnSpc>
                <a:spcPct val="130000"/>
              </a:lnSpc>
              <a:spcBef>
                <a:spcPts val="0"/>
              </a:spcBef>
              <a:buSzPct val="25000"/>
              <a:buNone/>
            </a:pPr>
            <a:r>
              <a:rPr lang="en-US" altLang="en-US" sz="12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Vulner.</a:t>
            </a:r>
            <a:endParaRPr lang="en-US" altLang="en-US" sz="12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ctr" rtl="0">
              <a:lnSpc>
                <a:spcPct val="130000"/>
              </a:lnSpc>
              <a:spcBef>
                <a:spcPts val="0"/>
              </a:spcBef>
              <a:buSzPct val="25000"/>
              <a:buNone/>
            </a:pPr>
            <a:r>
              <a:rPr lang="en-US" altLang="en-US" sz="12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Mgmt</a:t>
            </a:r>
            <a:endParaRPr lang="en-US" altLang="en-US" sz="12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p:txBody>
      </p:sp>
      <p:sp>
        <p:nvSpPr>
          <p:cNvPr id="43" name="文本框 42"/>
          <p:cNvSpPr txBox="1"/>
          <p:nvPr/>
        </p:nvSpPr>
        <p:spPr>
          <a:xfrm>
            <a:off x="2480310" y="873125"/>
            <a:ext cx="789940" cy="565150"/>
          </a:xfrm>
          <a:prstGeom prst="rect">
            <a:avLst/>
          </a:prstGeom>
          <a:noFill/>
          <a:ln>
            <a:noFill/>
          </a:ln>
        </p:spPr>
        <p:txBody>
          <a:bodyPr wrap="square" lIns="91425" tIns="45700" rIns="91425" bIns="45700" anchor="t" anchorCtr="0">
            <a:spAutoFit/>
          </a:bodyPr>
          <a:p>
            <a:pPr marL="0" marR="0" lvl="0" indent="0" algn="ctr" rtl="0">
              <a:lnSpc>
                <a:spcPct val="130000"/>
              </a:lnSpc>
              <a:spcBef>
                <a:spcPts val="0"/>
              </a:spcBef>
              <a:buSzPct val="25000"/>
              <a:buNone/>
            </a:pPr>
            <a:r>
              <a:rPr lang="en-US" altLang="en-US" sz="12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File</a:t>
            </a:r>
            <a:endParaRPr lang="en-US" altLang="en-US" sz="12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ctr" rtl="0">
              <a:lnSpc>
                <a:spcPct val="130000"/>
              </a:lnSpc>
              <a:spcBef>
                <a:spcPts val="0"/>
              </a:spcBef>
              <a:buSzPct val="25000"/>
              <a:buNone/>
            </a:pPr>
            <a:r>
              <a:rPr lang="en-US" altLang="en-US" sz="12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Analysis</a:t>
            </a:r>
            <a:endParaRPr lang="en-US" altLang="en-US" sz="12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p:txBody>
      </p:sp>
      <p:sp>
        <p:nvSpPr>
          <p:cNvPr id="44" name="矩形 43"/>
          <p:cNvSpPr/>
          <p:nvPr/>
        </p:nvSpPr>
        <p:spPr>
          <a:xfrm>
            <a:off x="878840" y="1577975"/>
            <a:ext cx="777875" cy="643890"/>
          </a:xfrm>
          <a:prstGeom prst="rect">
            <a:avLst/>
          </a:prstGeom>
          <a:solidFill>
            <a:schemeClr val="bg1">
              <a:lumMod val="85000"/>
            </a:schemeClr>
          </a:solidFill>
        </p:spPr>
        <p:style>
          <a:lnRef idx="2">
            <a:schemeClr val="dk1"/>
          </a:lnRef>
          <a:fillRef idx="1">
            <a:schemeClr val="lt1"/>
          </a:fillRef>
          <a:effectRef idx="0">
            <a:schemeClr val="dk1"/>
          </a:effectRef>
          <a:fontRef idx="minor">
            <a:schemeClr val="dk1"/>
          </a:fontRef>
        </p:style>
        <p:txBody>
          <a:bodyPr rtlCol="0" anchor="ctr"/>
          <a:p>
            <a:pPr algn="ctr"/>
            <a:endParaRPr lang="zh-CN" altLang="en-US"/>
          </a:p>
        </p:txBody>
      </p:sp>
      <p:sp>
        <p:nvSpPr>
          <p:cNvPr id="45" name="文本框 44"/>
          <p:cNvSpPr txBox="1"/>
          <p:nvPr/>
        </p:nvSpPr>
        <p:spPr>
          <a:xfrm>
            <a:off x="793750" y="1553845"/>
            <a:ext cx="948690" cy="692150"/>
          </a:xfrm>
          <a:prstGeom prst="rect">
            <a:avLst/>
          </a:prstGeom>
          <a:noFill/>
          <a:ln>
            <a:noFill/>
          </a:ln>
        </p:spPr>
        <p:txBody>
          <a:bodyPr wrap="square" lIns="91425" tIns="45700" rIns="91425" bIns="45700" anchor="t" anchorCtr="0">
            <a:spAutoFit/>
          </a:bodyPr>
          <a:p>
            <a:pPr marL="0" marR="0" lvl="0" indent="0" algn="ctr" rtl="0">
              <a:lnSpc>
                <a:spcPct val="110000"/>
              </a:lnSpc>
              <a:spcBef>
                <a:spcPts val="0"/>
              </a:spcBef>
              <a:buSzPct val="25000"/>
              <a:buNone/>
            </a:pPr>
            <a:r>
              <a:rPr lang="en-US" altLang="en-US" sz="12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Traffic</a:t>
            </a:r>
            <a:endParaRPr lang="en-US" altLang="en-US" sz="12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ctr" rtl="0">
              <a:lnSpc>
                <a:spcPct val="110000"/>
              </a:lnSpc>
              <a:spcBef>
                <a:spcPts val="0"/>
              </a:spcBef>
              <a:buSzPct val="25000"/>
              <a:buNone/>
            </a:pPr>
            <a:r>
              <a:rPr lang="en-US" altLang="en-US" sz="12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Measure-</a:t>
            </a:r>
            <a:endParaRPr lang="en-US" altLang="en-US" sz="12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ctr" rtl="0">
              <a:lnSpc>
                <a:spcPct val="110000"/>
              </a:lnSpc>
              <a:spcBef>
                <a:spcPts val="0"/>
              </a:spcBef>
              <a:buSzPct val="25000"/>
              <a:buNone/>
            </a:pPr>
            <a:r>
              <a:rPr lang="en-US" altLang="en-US" sz="12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ment</a:t>
            </a:r>
            <a:endParaRPr lang="en-US" altLang="en-US" sz="12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p:txBody>
      </p:sp>
      <p:sp>
        <p:nvSpPr>
          <p:cNvPr id="46" name="矩形 45"/>
          <p:cNvSpPr/>
          <p:nvPr/>
        </p:nvSpPr>
        <p:spPr>
          <a:xfrm>
            <a:off x="1765300" y="1577975"/>
            <a:ext cx="607695" cy="643890"/>
          </a:xfrm>
          <a:prstGeom prst="rect">
            <a:avLst/>
          </a:prstGeom>
          <a:solidFill>
            <a:schemeClr val="bg1">
              <a:lumMod val="85000"/>
            </a:schemeClr>
          </a:solidFill>
        </p:spPr>
        <p:style>
          <a:lnRef idx="2">
            <a:schemeClr val="dk1"/>
          </a:lnRef>
          <a:fillRef idx="1">
            <a:schemeClr val="lt1"/>
          </a:fillRef>
          <a:effectRef idx="0">
            <a:schemeClr val="dk1"/>
          </a:effectRef>
          <a:fontRef idx="minor">
            <a:schemeClr val="dk1"/>
          </a:fontRef>
        </p:style>
        <p:txBody>
          <a:bodyPr rtlCol="0" anchor="ctr"/>
          <a:p>
            <a:pPr algn="ctr"/>
            <a:endParaRPr lang="zh-CN" altLang="en-US"/>
          </a:p>
        </p:txBody>
      </p:sp>
      <p:sp>
        <p:nvSpPr>
          <p:cNvPr id="47" name="文本框 46"/>
          <p:cNvSpPr txBox="1"/>
          <p:nvPr/>
        </p:nvSpPr>
        <p:spPr>
          <a:xfrm>
            <a:off x="1664970" y="1617345"/>
            <a:ext cx="807720" cy="565150"/>
          </a:xfrm>
          <a:prstGeom prst="rect">
            <a:avLst/>
          </a:prstGeom>
          <a:noFill/>
          <a:ln>
            <a:noFill/>
          </a:ln>
        </p:spPr>
        <p:txBody>
          <a:bodyPr wrap="square" lIns="91425" tIns="45700" rIns="91425" bIns="45700" anchor="t" anchorCtr="0">
            <a:spAutoFit/>
          </a:bodyPr>
          <a:p>
            <a:pPr marL="0" marR="0" lvl="0" indent="0" algn="ctr" rtl="0">
              <a:lnSpc>
                <a:spcPct val="130000"/>
              </a:lnSpc>
              <a:spcBef>
                <a:spcPts val="0"/>
              </a:spcBef>
              <a:buSzPct val="25000"/>
              <a:buNone/>
            </a:pPr>
            <a:r>
              <a:rPr lang="en-US" altLang="en-US" sz="12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Traffic</a:t>
            </a:r>
            <a:endParaRPr lang="en-US" altLang="en-US" sz="12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ctr" rtl="0">
              <a:lnSpc>
                <a:spcPct val="130000"/>
              </a:lnSpc>
              <a:spcBef>
                <a:spcPts val="0"/>
              </a:spcBef>
              <a:buSzPct val="25000"/>
              <a:buNone/>
            </a:pPr>
            <a:r>
              <a:rPr lang="en-US" altLang="en-US" sz="12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Control</a:t>
            </a:r>
            <a:endParaRPr lang="en-US" altLang="en-US" sz="12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p:txBody>
      </p:sp>
      <p:sp>
        <p:nvSpPr>
          <p:cNvPr id="48" name="矩形 47"/>
          <p:cNvSpPr/>
          <p:nvPr/>
        </p:nvSpPr>
        <p:spPr>
          <a:xfrm>
            <a:off x="2480310" y="1577975"/>
            <a:ext cx="955675" cy="643890"/>
          </a:xfrm>
          <a:prstGeom prst="rect">
            <a:avLst/>
          </a:prstGeom>
          <a:solidFill>
            <a:schemeClr val="bg1">
              <a:lumMod val="85000"/>
            </a:schemeClr>
          </a:solidFill>
        </p:spPr>
        <p:style>
          <a:lnRef idx="2">
            <a:schemeClr val="dk1"/>
          </a:lnRef>
          <a:fillRef idx="1">
            <a:schemeClr val="lt1"/>
          </a:fillRef>
          <a:effectRef idx="0">
            <a:schemeClr val="dk1"/>
          </a:effectRef>
          <a:fontRef idx="minor">
            <a:schemeClr val="dk1"/>
          </a:fontRef>
        </p:style>
        <p:txBody>
          <a:bodyPr rtlCol="0" anchor="ctr"/>
          <a:p>
            <a:pPr algn="ctr"/>
            <a:endParaRPr lang="zh-CN" altLang="en-US"/>
          </a:p>
        </p:txBody>
      </p:sp>
      <p:sp>
        <p:nvSpPr>
          <p:cNvPr id="49" name="文本框 48"/>
          <p:cNvSpPr txBox="1"/>
          <p:nvPr/>
        </p:nvSpPr>
        <p:spPr>
          <a:xfrm>
            <a:off x="2340610" y="1617345"/>
            <a:ext cx="1234440" cy="565150"/>
          </a:xfrm>
          <a:prstGeom prst="rect">
            <a:avLst/>
          </a:prstGeom>
          <a:noFill/>
          <a:ln>
            <a:noFill/>
          </a:ln>
        </p:spPr>
        <p:txBody>
          <a:bodyPr wrap="square" lIns="91425" tIns="45700" rIns="91425" bIns="45700" anchor="t" anchorCtr="0">
            <a:spAutoFit/>
          </a:bodyPr>
          <a:p>
            <a:pPr marL="0" marR="0" lvl="0" indent="0" algn="ctr" rtl="0">
              <a:lnSpc>
                <a:spcPct val="130000"/>
              </a:lnSpc>
              <a:spcBef>
                <a:spcPts val="0"/>
              </a:spcBef>
              <a:buSzPct val="25000"/>
              <a:buNone/>
            </a:pPr>
            <a:r>
              <a:rPr lang="en-US" altLang="en-US" sz="12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Compliance</a:t>
            </a:r>
            <a:endParaRPr lang="en-US" altLang="en-US" sz="12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ctr" rtl="0">
              <a:lnSpc>
                <a:spcPct val="130000"/>
              </a:lnSpc>
              <a:spcBef>
                <a:spcPts val="0"/>
              </a:spcBef>
              <a:buSzPct val="25000"/>
              <a:buNone/>
            </a:pPr>
            <a:r>
              <a:rPr lang="en-US" altLang="en-US" sz="12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Monitering</a:t>
            </a:r>
            <a:endParaRPr lang="en-US" altLang="en-US" sz="12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p:txBody>
      </p:sp>
      <p:sp>
        <p:nvSpPr>
          <p:cNvPr id="50" name="文本框 49"/>
          <p:cNvSpPr txBox="1"/>
          <p:nvPr/>
        </p:nvSpPr>
        <p:spPr>
          <a:xfrm>
            <a:off x="266065" y="2108200"/>
            <a:ext cx="1065530" cy="351155"/>
          </a:xfrm>
          <a:prstGeom prst="rect">
            <a:avLst/>
          </a:prstGeom>
          <a:noFill/>
          <a:ln>
            <a:noFill/>
          </a:ln>
        </p:spPr>
        <p:txBody>
          <a:bodyPr wrap="square" lIns="91425" tIns="45700" rIns="91425" bIns="45700" anchor="t" anchorCtr="0">
            <a:spAutoFit/>
          </a:bodyPr>
          <a:p>
            <a:pPr marL="0" marR="0" lvl="0" indent="0" algn="ctr" rtl="0">
              <a:spcBef>
                <a:spcPts val="0"/>
              </a:spcBef>
              <a:buSzPct val="25000"/>
              <a:buNone/>
            </a:pPr>
            <a:r>
              <a:rPr lang="en-US" altLang="en-US" sz="16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Apps</a:t>
            </a:r>
            <a:endParaRPr lang="en-US" altLang="en-US" sz="16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p:txBody>
      </p:sp>
      <p:cxnSp>
        <p:nvCxnSpPr>
          <p:cNvPr id="51" name="直接连接符 50"/>
          <p:cNvCxnSpPr/>
          <p:nvPr/>
        </p:nvCxnSpPr>
        <p:spPr>
          <a:xfrm flipH="1">
            <a:off x="1968500" y="2576830"/>
            <a:ext cx="1270" cy="625475"/>
          </a:xfrm>
          <a:prstGeom prst="line">
            <a:avLst/>
          </a:prstGeom>
          <a:ln w="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V="1">
            <a:off x="1996440" y="2567940"/>
            <a:ext cx="4408805" cy="7620"/>
          </a:xfrm>
          <a:prstGeom prst="line">
            <a:avLst/>
          </a:prstGeom>
          <a:ln w="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a:off x="1121410" y="3201035"/>
            <a:ext cx="847090" cy="1270"/>
          </a:xfrm>
          <a:prstGeom prst="line">
            <a:avLst/>
          </a:prstGeom>
          <a:ln w="0">
            <a:solidFill>
              <a:schemeClr val="tx1"/>
            </a:solidFill>
            <a:prstDash val="dash"/>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descr="QQ图片20161210235825"/>
          <p:cNvPicPr>
            <a:picLocks noChangeAspect="1"/>
          </p:cNvPicPr>
          <p:nvPr/>
        </p:nvPicPr>
        <p:blipFill>
          <a:blip r:embed="rId1"/>
          <a:stretch>
            <a:fillRect/>
          </a:stretch>
        </p:blipFill>
        <p:spPr>
          <a:xfrm>
            <a:off x="1597660" y="714375"/>
            <a:ext cx="2482215" cy="2425065"/>
          </a:xfrm>
          <a:prstGeom prst="rect">
            <a:avLst/>
          </a:prstGeom>
        </p:spPr>
      </p:pic>
      <p:pic>
        <p:nvPicPr>
          <p:cNvPr id="3" name="图片 2" descr="QQ图片20161210235902"/>
          <p:cNvPicPr>
            <a:picLocks noChangeAspect="1"/>
          </p:cNvPicPr>
          <p:nvPr/>
        </p:nvPicPr>
        <p:blipFill>
          <a:blip r:embed="rId2"/>
          <a:stretch>
            <a:fillRect/>
          </a:stretch>
        </p:blipFill>
        <p:spPr>
          <a:xfrm>
            <a:off x="1597660" y="3139440"/>
            <a:ext cx="2482215" cy="815340"/>
          </a:xfrm>
          <a:prstGeom prst="rect">
            <a:avLst/>
          </a:prstGeom>
        </p:spPr>
      </p:pic>
      <p:pic>
        <p:nvPicPr>
          <p:cNvPr id="4" name="图片 3" descr="QQ图片20161210235922"/>
          <p:cNvPicPr>
            <a:picLocks noChangeAspect="1"/>
          </p:cNvPicPr>
          <p:nvPr/>
        </p:nvPicPr>
        <p:blipFill>
          <a:blip r:embed="rId3"/>
          <a:stretch>
            <a:fillRect/>
          </a:stretch>
        </p:blipFill>
        <p:spPr>
          <a:xfrm>
            <a:off x="1597660" y="3954780"/>
            <a:ext cx="2482850" cy="768350"/>
          </a:xfrm>
          <a:prstGeom prst="rect">
            <a:avLst/>
          </a:prstGeom>
        </p:spPr>
      </p:pic>
      <p:sp>
        <p:nvSpPr>
          <p:cNvPr id="5" name="文本框 4"/>
          <p:cNvSpPr txBox="1"/>
          <p:nvPr/>
        </p:nvSpPr>
        <p:spPr>
          <a:xfrm>
            <a:off x="538480" y="823595"/>
            <a:ext cx="1059180" cy="3825875"/>
          </a:xfrm>
          <a:prstGeom prst="rect">
            <a:avLst/>
          </a:prstGeom>
          <a:noFill/>
          <a:ln>
            <a:noFill/>
          </a:ln>
        </p:spPr>
        <p:txBody>
          <a:bodyPr wrap="none" lIns="91425" tIns="45700" rIns="91425" bIns="45700" anchor="t" anchorCtr="0">
            <a:noAutofit/>
          </a:bodyPr>
          <a:p>
            <a:pPr marL="0" marR="0" lvl="0" indent="0" algn="r" rtl="0">
              <a:lnSpc>
                <a:spcPct val="100000"/>
              </a:lnSpc>
              <a:spcBef>
                <a:spcPts val="0"/>
              </a:spcBef>
              <a:buSzPct val="25000"/>
              <a:buNone/>
            </a:pPr>
            <a:r>
              <a:rPr lang="zh-CN" alt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数据包</a:t>
            </a:r>
            <a:r>
              <a:rPr lang="zh-CN" altLang="en-US" sz="1400">
                <a:latin typeface="微软雅黑" panose="020B0503020204020204" pitchFamily="34" charset="-122"/>
                <a:ea typeface="微软雅黑" panose="020B0503020204020204" pitchFamily="34" charset="-122"/>
                <a:cs typeface="Calibri" panose="020F0502020204030204"/>
                <a:sym typeface="Calibri" panose="020F0502020204030204"/>
              </a:rPr>
              <a:t>抓取</a:t>
            </a:r>
            <a:endParaRPr lang="zh-CN" alt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r" rtl="0">
              <a:lnSpc>
                <a:spcPct val="100000"/>
              </a:lnSpc>
              <a:spcBef>
                <a:spcPts val="0"/>
              </a:spcBef>
              <a:buSzPct val="25000"/>
              <a:buNone/>
            </a:pPr>
            <a:r>
              <a:rPr lang="en-US" alt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 </a:t>
            </a:r>
            <a:endParaRPr lang="en-US" alt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r" rtl="0">
              <a:lnSpc>
                <a:spcPct val="100000"/>
              </a:lnSpc>
              <a:spcBef>
                <a:spcPts val="0"/>
              </a:spcBef>
              <a:buSzPct val="25000"/>
              <a:buNone/>
            </a:pPr>
            <a:endParaRPr lang="en-US" alt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r" rtl="0">
              <a:lnSpc>
                <a:spcPct val="100000"/>
              </a:lnSpc>
              <a:spcBef>
                <a:spcPts val="0"/>
              </a:spcBef>
              <a:buSzPct val="25000"/>
              <a:buNone/>
            </a:pPr>
            <a:endParaRPr lang="en-US" alt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r" rtl="0">
              <a:lnSpc>
                <a:spcPct val="100000"/>
              </a:lnSpc>
              <a:spcBef>
                <a:spcPts val="0"/>
              </a:spcBef>
              <a:buSzPct val="25000"/>
              <a:buNone/>
            </a:pPr>
            <a:r>
              <a:rPr lang="zh-CN" alt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流量审查</a:t>
            </a:r>
            <a:endParaRPr lang="zh-CN" alt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r" rtl="0">
              <a:lnSpc>
                <a:spcPct val="100000"/>
              </a:lnSpc>
              <a:spcBef>
                <a:spcPts val="0"/>
              </a:spcBef>
              <a:buSzPct val="25000"/>
              <a:buNone/>
            </a:pPr>
            <a:endParaRPr lang="en-US" alt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r" rtl="0">
              <a:lnSpc>
                <a:spcPct val="100000"/>
              </a:lnSpc>
              <a:spcBef>
                <a:spcPts val="0"/>
              </a:spcBef>
              <a:buSzPct val="25000"/>
              <a:buNone/>
            </a:pPr>
            <a:endParaRPr lang="en-US" alt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r" rtl="0">
              <a:lnSpc>
                <a:spcPct val="100000"/>
              </a:lnSpc>
              <a:spcBef>
                <a:spcPts val="0"/>
              </a:spcBef>
              <a:buSzPct val="25000"/>
              <a:buNone/>
            </a:pPr>
            <a:endParaRPr lang="en-US" alt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r" rtl="0">
              <a:lnSpc>
                <a:spcPct val="100000"/>
              </a:lnSpc>
              <a:spcBef>
                <a:spcPts val="0"/>
              </a:spcBef>
              <a:buSzPct val="25000"/>
              <a:buNone/>
            </a:pPr>
            <a:r>
              <a:rPr lang="zh-CN" alt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攻击检测</a:t>
            </a:r>
            <a:endParaRPr lang="zh-CN" alt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r" rtl="0">
              <a:lnSpc>
                <a:spcPct val="100000"/>
              </a:lnSpc>
              <a:spcBef>
                <a:spcPts val="0"/>
              </a:spcBef>
              <a:buSzPct val="25000"/>
              <a:buNone/>
            </a:pPr>
            <a:endParaRPr lang="zh-CN" alt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r" rtl="0">
              <a:lnSpc>
                <a:spcPct val="100000"/>
              </a:lnSpc>
              <a:spcBef>
                <a:spcPts val="0"/>
              </a:spcBef>
              <a:buSzPct val="25000"/>
              <a:buNone/>
            </a:pPr>
            <a:endParaRPr lang="en-US" alt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r" rtl="0">
              <a:lnSpc>
                <a:spcPct val="100000"/>
              </a:lnSpc>
              <a:spcBef>
                <a:spcPts val="0"/>
              </a:spcBef>
              <a:buSzPct val="25000"/>
              <a:buNone/>
            </a:pPr>
            <a:endParaRPr lang="en-US" alt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r" rtl="0">
              <a:lnSpc>
                <a:spcPct val="100000"/>
              </a:lnSpc>
              <a:spcBef>
                <a:spcPts val="0"/>
              </a:spcBef>
              <a:buSzPct val="25000"/>
              <a:buNone/>
            </a:pPr>
            <a:r>
              <a:rPr lang="zh-CN" alt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日志记录</a:t>
            </a:r>
            <a:endParaRPr lang="zh-CN" alt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r" rtl="0">
              <a:lnSpc>
                <a:spcPct val="100000"/>
              </a:lnSpc>
              <a:spcBef>
                <a:spcPts val="0"/>
              </a:spcBef>
              <a:buSzPct val="25000"/>
              <a:buNone/>
            </a:pPr>
            <a:endParaRPr lang="en-US" alt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r" rtl="0">
              <a:lnSpc>
                <a:spcPct val="100000"/>
              </a:lnSpc>
              <a:spcBef>
                <a:spcPts val="0"/>
              </a:spcBef>
              <a:buSzPct val="25000"/>
              <a:buNone/>
            </a:pPr>
            <a:endParaRPr lang="en-US" alt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r" rtl="0">
              <a:lnSpc>
                <a:spcPct val="100000"/>
              </a:lnSpc>
              <a:spcBef>
                <a:spcPts val="0"/>
              </a:spcBef>
              <a:buSzPct val="25000"/>
              <a:buNone/>
            </a:pPr>
            <a:endParaRPr lang="en-US" alt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r" rtl="0">
              <a:lnSpc>
                <a:spcPct val="100000"/>
              </a:lnSpc>
              <a:spcBef>
                <a:spcPts val="0"/>
              </a:spcBef>
              <a:buSzPct val="25000"/>
              <a:buNone/>
            </a:pPr>
            <a:r>
              <a:rPr lang="zh-CN" alt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粘合和抽象</a:t>
            </a:r>
            <a:endParaRPr lang="zh-CN" alt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p:txBody>
      </p:sp>
      <p:pic>
        <p:nvPicPr>
          <p:cNvPr id="6" name="图片 5"/>
          <p:cNvPicPr>
            <a:picLocks noChangeAspect="1"/>
          </p:cNvPicPr>
          <p:nvPr/>
        </p:nvPicPr>
        <p:blipFill>
          <a:blip r:embed="rId4"/>
          <a:stretch>
            <a:fillRect/>
          </a:stretch>
        </p:blipFill>
        <p:spPr>
          <a:xfrm>
            <a:off x="5422900" y="1809115"/>
            <a:ext cx="2974340" cy="1525905"/>
          </a:xfrm>
          <a:prstGeom prst="rect">
            <a:avLst/>
          </a:prstGeom>
        </p:spPr>
      </p:pic>
      <p:sp>
        <p:nvSpPr>
          <p:cNvPr id="8" name="右箭头 7"/>
          <p:cNvSpPr/>
          <p:nvPr/>
        </p:nvSpPr>
        <p:spPr>
          <a:xfrm>
            <a:off x="4201160" y="2367915"/>
            <a:ext cx="1099820" cy="408305"/>
          </a:xfrm>
          <a:prstGeom prst="rightArrow">
            <a:avLst/>
          </a:prstGeom>
          <a:solidFill>
            <a:schemeClr val="accent1"/>
          </a:solidFill>
          <a:ln>
            <a:noFill/>
          </a:ln>
          <a:effectLst>
            <a:outerShdw blurRad="50800" dist="38100" dir="5400000" algn="t" rotWithShape="0">
              <a:prstClr val="black">
                <a:alpha val="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784860" y="838835"/>
            <a:ext cx="4330065" cy="441325"/>
          </a:xfrm>
          <a:prstGeom prst="rect">
            <a:avLst/>
          </a:prstGeom>
          <a:noFill/>
          <a:ln>
            <a:noFill/>
          </a:ln>
        </p:spPr>
        <p:txBody>
          <a:bodyPr wrap="none" lIns="91425" tIns="45700" rIns="91425" bIns="45700" anchor="t" anchorCtr="0">
            <a:noAutofit/>
          </a:bodyPr>
          <a:p>
            <a:pPr marL="0" marR="0" lvl="0" indent="0" algn="l" rtl="0">
              <a:spcBef>
                <a:spcPts val="0"/>
              </a:spcBef>
              <a:buSzPct val="25000"/>
              <a:buNone/>
            </a:pPr>
            <a:r>
              <a:rPr lang="en-US" altLang="en-US">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Bro</a:t>
            </a:r>
            <a:r>
              <a:rPr lang="zh-CN" altLang="en-US">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框架 </a:t>
            </a:r>
            <a:r>
              <a:rPr lang="en-US" altLang="zh-CN">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 </a:t>
            </a:r>
            <a:r>
              <a:rPr lang="zh-CN" altLang="en-US">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类似</a:t>
            </a:r>
            <a:r>
              <a:rPr lang="en-US" altLang="zh-CN">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Python</a:t>
            </a:r>
            <a:r>
              <a:rPr lang="zh-CN" altLang="en-US">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模块、第三方库</a:t>
            </a:r>
            <a:r>
              <a:rPr lang="en-US" altLang="zh-CN">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 </a:t>
            </a:r>
            <a:endParaRPr lang="en-US" altLang="zh-CN">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p:txBody>
      </p:sp>
      <p:sp>
        <p:nvSpPr>
          <p:cNvPr id="3" name="文本框 2"/>
          <p:cNvSpPr txBox="1"/>
          <p:nvPr/>
        </p:nvSpPr>
        <p:spPr>
          <a:xfrm>
            <a:off x="784860" y="1398270"/>
            <a:ext cx="7539355" cy="3116580"/>
          </a:xfrm>
          <a:prstGeom prst="rect">
            <a:avLst/>
          </a:prstGeom>
          <a:noFill/>
          <a:ln>
            <a:noFill/>
          </a:ln>
        </p:spPr>
        <p:txBody>
          <a:bodyPr wrap="none" lIns="91425" tIns="45700" rIns="91425" bIns="45700" anchor="t" anchorCtr="0">
            <a:noAutofit/>
          </a:bodyPr>
          <a:p>
            <a:pPr marL="0" marR="0" lvl="0" indent="0" algn="l" rtl="0">
              <a:lnSpc>
                <a:spcPct val="110000"/>
              </a:lnSpc>
              <a:spcBef>
                <a:spcPts val="0"/>
              </a:spcBef>
              <a:buSzPct val="25000"/>
              <a:buNone/>
            </a:pPr>
            <a:r>
              <a:rPr altLang="en-US">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File Analysis                         </a:t>
            </a:r>
            <a:r>
              <a:rPr lang="zh-CN">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从网络连接中提取日志文件</a:t>
            </a:r>
            <a:endParaRPr lang="zh-CN">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l" rtl="0">
              <a:lnSpc>
                <a:spcPct val="110000"/>
              </a:lnSpc>
              <a:spcBef>
                <a:spcPts val="0"/>
              </a:spcBef>
              <a:buSzPct val="25000"/>
              <a:buNone/>
            </a:pPr>
            <a:r>
              <a:rPr altLang="en-US">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GeoLocation                        根据IP地址提供对应的地域信息</a:t>
            </a:r>
            <a:endParaRPr altLang="en-US">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l" rtl="0">
              <a:lnSpc>
                <a:spcPct val="110000"/>
              </a:lnSpc>
              <a:spcBef>
                <a:spcPts val="0"/>
              </a:spcBef>
              <a:buSzPct val="25000"/>
              <a:buNone/>
            </a:pPr>
            <a:r>
              <a:rPr altLang="en-US">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Input Framework                 </a:t>
            </a:r>
            <a:r>
              <a:rPr lang="zh-CN">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读取外部数据</a:t>
            </a:r>
            <a:r>
              <a:rPr lang="en-US" altLang="zh-CN">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(tables, events)</a:t>
            </a:r>
            <a:endParaRPr lang="en-US" altLang="zh-CN">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l" rtl="0">
              <a:lnSpc>
                <a:spcPct val="110000"/>
              </a:lnSpc>
              <a:spcBef>
                <a:spcPts val="0"/>
              </a:spcBef>
              <a:buSzPct val="25000"/>
              <a:buNone/>
            </a:pPr>
            <a:r>
              <a:rPr altLang="en-US">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Intelligence Framework</a:t>
            </a:r>
            <a:r>
              <a:rPr lang="en-US">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	    </a:t>
            </a:r>
            <a:r>
              <a:rPr lang="zh-CN" altLang="en-US">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打包一个原子智能块，包含语义信息</a:t>
            </a:r>
            <a:endParaRPr lang="zh-CN" altLang="en-US">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l" rtl="0">
              <a:lnSpc>
                <a:spcPct val="110000"/>
              </a:lnSpc>
              <a:spcBef>
                <a:spcPts val="0"/>
              </a:spcBef>
              <a:buSzPct val="25000"/>
              <a:buNone/>
            </a:pPr>
            <a:r>
              <a:rPr altLang="en-US">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Logging Framework</a:t>
            </a:r>
            <a:r>
              <a:rPr lang="en-US">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	    </a:t>
            </a:r>
            <a:r>
              <a:rPr lang="zh-CN" altLang="en-US">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定制和拓展日志记录</a:t>
            </a:r>
            <a:endParaRPr lang="zh-CN" altLang="en-US">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l" rtl="0">
              <a:lnSpc>
                <a:spcPct val="110000"/>
              </a:lnSpc>
              <a:spcBef>
                <a:spcPts val="0"/>
              </a:spcBef>
              <a:buSzPct val="25000"/>
              <a:buNone/>
            </a:pPr>
            <a:r>
              <a:rPr altLang="en-US">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NetControl Framework        </a:t>
            </a:r>
            <a:r>
              <a:rPr lang="zh-CN">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网络控制，比如断开网络连接、网络重定向</a:t>
            </a:r>
            <a:endParaRPr lang="zh-CN">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l" rtl="0">
              <a:lnSpc>
                <a:spcPct val="110000"/>
              </a:lnSpc>
              <a:spcBef>
                <a:spcPts val="0"/>
              </a:spcBef>
              <a:buSzPct val="25000"/>
              <a:buNone/>
            </a:pPr>
            <a:r>
              <a:rPr altLang="en-US">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Notice Framework               </a:t>
            </a:r>
            <a:r>
              <a:rPr lang="zh-CN">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通知，生成警报</a:t>
            </a:r>
            <a:endParaRPr lang="zh-CN">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l" rtl="0">
              <a:lnSpc>
                <a:spcPct val="110000"/>
              </a:lnSpc>
              <a:spcBef>
                <a:spcPts val="0"/>
              </a:spcBef>
              <a:buSzPct val="25000"/>
              <a:buNone/>
            </a:pPr>
            <a:r>
              <a:rPr altLang="en-US">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Signature Framework          </a:t>
            </a:r>
            <a:r>
              <a:rPr lang="zh-CN">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签名数据库</a:t>
            </a:r>
            <a:r>
              <a:rPr lang="en-US" altLang="zh-CN">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MHR</a:t>
            </a:r>
            <a:r>
              <a:rPr lang="zh-CN" altLang="en-US">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的接口</a:t>
            </a:r>
            <a:endParaRPr lang="zh-CN" altLang="en-US">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l" rtl="0">
              <a:lnSpc>
                <a:spcPct val="110000"/>
              </a:lnSpc>
              <a:spcBef>
                <a:spcPts val="0"/>
              </a:spcBef>
              <a:buSzPct val="25000"/>
              <a:buNone/>
            </a:pPr>
            <a:r>
              <a:rPr altLang="en-US">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Summary Statistics              </a:t>
            </a:r>
            <a:r>
              <a:rPr lang="zh-CN">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统计分析</a:t>
            </a:r>
            <a:endParaRPr lang="zh-CN">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l" rtl="0">
              <a:lnSpc>
                <a:spcPct val="110000"/>
              </a:lnSpc>
              <a:spcBef>
                <a:spcPts val="0"/>
              </a:spcBef>
              <a:buSzPct val="25000"/>
              <a:buNone/>
            </a:pPr>
            <a:r>
              <a:rPr altLang="en-US">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Broker-Enabled Communication Framework </a:t>
            </a:r>
            <a:r>
              <a:rPr lang="en-US">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IDSs</a:t>
            </a:r>
            <a:r>
              <a:rPr lang="zh-CN">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协同工作</a:t>
            </a:r>
            <a:endParaRPr lang="zh-CN">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647" name="Shape 647"/>
        <p:cNvGrpSpPr/>
        <p:nvPr/>
      </p:nvGrpSpPr>
      <p:grpSpPr>
        <a:xfrm>
          <a:off x="0" y="0"/>
          <a:ext cx="0" cy="0"/>
          <a:chOff x="0" y="0"/>
          <a:chExt cx="0" cy="0"/>
        </a:xfrm>
      </p:grpSpPr>
      <p:sp>
        <p:nvSpPr>
          <p:cNvPr id="648" name="Shape 648"/>
          <p:cNvSpPr txBox="1"/>
          <p:nvPr>
            <p:ph type="title"/>
          </p:nvPr>
        </p:nvSpPr>
        <p:spPr>
          <a:xfrm>
            <a:off x="1485900" y="205978"/>
            <a:ext cx="6172200" cy="857250"/>
          </a:xfrm>
          <a:prstGeom prst="rect">
            <a:avLst/>
          </a:prstGeom>
          <a:noFill/>
          <a:ln>
            <a:noFill/>
          </a:ln>
        </p:spPr>
        <p:txBody>
          <a:bodyPr lIns="68568" tIns="34275" rIns="68568" bIns="34275" anchor="ctr" anchorCtr="0">
            <a:noAutofit/>
          </a:bodyPr>
          <a:lstStyle/>
          <a:p>
            <a:pPr marL="0" marR="0" lvl="0" indent="0" algn="l" rtl="0">
              <a:spcBef>
                <a:spcPts val="0"/>
              </a:spcBef>
              <a:buClr>
                <a:schemeClr val="dk1"/>
              </a:buClr>
              <a:buSzPct val="25000"/>
              <a:buFont typeface="Calibri" panose="020F0502020204030204"/>
              <a:buNone/>
            </a:pPr>
            <a:r>
              <a:rPr lang="en-US">
                <a:solidFill>
                  <a:srgbClr val="FFFFFF"/>
                </a:solidFill>
              </a:rPr>
              <a:t>Kittens Framework</a:t>
            </a:r>
            <a:endParaRPr lang="en-US">
              <a:solidFill>
                <a:srgbClr val="FFFFFF"/>
              </a:solidFill>
            </a:endParaRPr>
          </a:p>
        </p:txBody>
      </p:sp>
      <p:grpSp>
        <p:nvGrpSpPr>
          <p:cNvPr id="649" name="Shape 649"/>
          <p:cNvGrpSpPr/>
          <p:nvPr/>
        </p:nvGrpSpPr>
        <p:grpSpPr>
          <a:xfrm>
            <a:off x="1359835" y="1700525"/>
            <a:ext cx="1155935" cy="1505306"/>
            <a:chOff x="1873115" y="2430290"/>
            <a:chExt cx="1541247" cy="2007075"/>
          </a:xfrm>
        </p:grpSpPr>
        <p:cxnSp>
          <p:nvCxnSpPr>
            <p:cNvPr id="650" name="Shape 650"/>
            <p:cNvCxnSpPr/>
            <p:nvPr/>
          </p:nvCxnSpPr>
          <p:spPr>
            <a:xfrm>
              <a:off x="1955349" y="2430290"/>
              <a:ext cx="1370700" cy="0"/>
            </a:xfrm>
            <a:prstGeom prst="straightConnector1">
              <a:avLst/>
            </a:prstGeom>
            <a:noFill/>
            <a:ln w="25400" cap="flat" cmpd="sng">
              <a:solidFill>
                <a:srgbClr val="FFFFFF"/>
              </a:solidFill>
              <a:prstDash val="solid"/>
              <a:round/>
              <a:headEnd type="none" w="med" len="med"/>
              <a:tailEnd type="none" w="med" len="med"/>
            </a:ln>
          </p:spPr>
        </p:cxnSp>
        <p:cxnSp>
          <p:nvCxnSpPr>
            <p:cNvPr id="651" name="Shape 651"/>
            <p:cNvCxnSpPr/>
            <p:nvPr/>
          </p:nvCxnSpPr>
          <p:spPr>
            <a:xfrm>
              <a:off x="1927938" y="4145001"/>
              <a:ext cx="1443600" cy="0"/>
            </a:xfrm>
            <a:prstGeom prst="straightConnector1">
              <a:avLst/>
            </a:prstGeom>
            <a:noFill/>
            <a:ln w="25400" cap="flat" cmpd="sng">
              <a:solidFill>
                <a:srgbClr val="FFFFFF"/>
              </a:solidFill>
              <a:prstDash val="solid"/>
              <a:round/>
              <a:headEnd type="none" w="med" len="med"/>
              <a:tailEnd type="none" w="med" len="med"/>
            </a:ln>
          </p:spPr>
        </p:cxnSp>
        <p:cxnSp>
          <p:nvCxnSpPr>
            <p:cNvPr id="652" name="Shape 652"/>
            <p:cNvCxnSpPr/>
            <p:nvPr/>
          </p:nvCxnSpPr>
          <p:spPr>
            <a:xfrm>
              <a:off x="1927938" y="4437366"/>
              <a:ext cx="1443600" cy="0"/>
            </a:xfrm>
            <a:prstGeom prst="straightConnector1">
              <a:avLst/>
            </a:prstGeom>
            <a:noFill/>
            <a:ln w="25400" cap="flat" cmpd="sng">
              <a:solidFill>
                <a:srgbClr val="FFFFFF"/>
              </a:solidFill>
              <a:prstDash val="solid"/>
              <a:round/>
              <a:headEnd type="none" w="med" len="med"/>
              <a:tailEnd type="none" w="med" len="med"/>
            </a:ln>
          </p:spPr>
        </p:cxnSp>
        <p:cxnSp>
          <p:nvCxnSpPr>
            <p:cNvPr id="653" name="Shape 653"/>
            <p:cNvCxnSpPr/>
            <p:nvPr/>
          </p:nvCxnSpPr>
          <p:spPr>
            <a:xfrm>
              <a:off x="1873115" y="2512506"/>
              <a:ext cx="0" cy="1586700"/>
            </a:xfrm>
            <a:prstGeom prst="straightConnector1">
              <a:avLst/>
            </a:prstGeom>
            <a:noFill/>
            <a:ln w="25400" cap="flat" cmpd="sng">
              <a:solidFill>
                <a:srgbClr val="FFFFFF"/>
              </a:solidFill>
              <a:prstDash val="solid"/>
              <a:round/>
              <a:headEnd type="none" w="med" len="med"/>
              <a:tailEnd type="none" w="med" len="med"/>
            </a:ln>
          </p:spPr>
        </p:cxnSp>
        <p:cxnSp>
          <p:nvCxnSpPr>
            <p:cNvPr id="654" name="Shape 654"/>
            <p:cNvCxnSpPr/>
            <p:nvPr/>
          </p:nvCxnSpPr>
          <p:spPr>
            <a:xfrm>
              <a:off x="3414362" y="2503369"/>
              <a:ext cx="0" cy="1586700"/>
            </a:xfrm>
            <a:prstGeom prst="straightConnector1">
              <a:avLst/>
            </a:prstGeom>
            <a:noFill/>
            <a:ln w="25400" cap="flat" cmpd="sng">
              <a:solidFill>
                <a:srgbClr val="FFFFFF"/>
              </a:solidFill>
              <a:prstDash val="solid"/>
              <a:round/>
              <a:headEnd type="none" w="med" len="med"/>
              <a:tailEnd type="none" w="med" len="med"/>
            </a:ln>
          </p:spPr>
        </p:cxnSp>
        <p:cxnSp>
          <p:nvCxnSpPr>
            <p:cNvPr id="655" name="Shape 655"/>
            <p:cNvCxnSpPr/>
            <p:nvPr/>
          </p:nvCxnSpPr>
          <p:spPr>
            <a:xfrm>
              <a:off x="1927936" y="4172410"/>
              <a:ext cx="0" cy="228299"/>
            </a:xfrm>
            <a:prstGeom prst="straightConnector1">
              <a:avLst/>
            </a:prstGeom>
            <a:noFill/>
            <a:ln w="25400" cap="flat" cmpd="sng">
              <a:solidFill>
                <a:srgbClr val="FFFFFF"/>
              </a:solidFill>
              <a:prstDash val="solid"/>
              <a:round/>
              <a:headEnd type="none" w="med" len="med"/>
              <a:tailEnd type="none" w="med" len="med"/>
            </a:ln>
          </p:spPr>
        </p:cxnSp>
        <p:cxnSp>
          <p:nvCxnSpPr>
            <p:cNvPr id="656" name="Shape 656"/>
            <p:cNvCxnSpPr/>
            <p:nvPr/>
          </p:nvCxnSpPr>
          <p:spPr>
            <a:xfrm>
              <a:off x="3380742" y="4181544"/>
              <a:ext cx="0" cy="228299"/>
            </a:xfrm>
            <a:prstGeom prst="straightConnector1">
              <a:avLst/>
            </a:prstGeom>
            <a:noFill/>
            <a:ln w="25400" cap="flat" cmpd="sng">
              <a:solidFill>
                <a:srgbClr val="FFFFFF"/>
              </a:solidFill>
              <a:prstDash val="solid"/>
              <a:round/>
              <a:headEnd type="none" w="med" len="med"/>
              <a:tailEnd type="none" w="med" len="med"/>
            </a:ln>
          </p:spPr>
        </p:cxnSp>
        <p:cxnSp>
          <p:nvCxnSpPr>
            <p:cNvPr id="657" name="Shape 657"/>
            <p:cNvCxnSpPr/>
            <p:nvPr/>
          </p:nvCxnSpPr>
          <p:spPr>
            <a:xfrm>
              <a:off x="2820446" y="3822307"/>
              <a:ext cx="341100" cy="0"/>
            </a:xfrm>
            <a:prstGeom prst="straightConnector1">
              <a:avLst/>
            </a:prstGeom>
            <a:noFill/>
            <a:ln w="25400" cap="flat" cmpd="sng">
              <a:solidFill>
                <a:srgbClr val="FFFFFF"/>
              </a:solidFill>
              <a:prstDash val="solid"/>
              <a:round/>
              <a:headEnd type="none" w="med" len="med"/>
              <a:tailEnd type="none" w="med" len="med"/>
            </a:ln>
          </p:spPr>
        </p:cxnSp>
        <p:cxnSp>
          <p:nvCxnSpPr>
            <p:cNvPr id="658" name="Shape 658"/>
            <p:cNvCxnSpPr/>
            <p:nvPr/>
          </p:nvCxnSpPr>
          <p:spPr>
            <a:xfrm>
              <a:off x="2101542" y="3919891"/>
              <a:ext cx="115499" cy="0"/>
            </a:xfrm>
            <a:prstGeom prst="straightConnector1">
              <a:avLst/>
            </a:prstGeom>
            <a:noFill/>
            <a:ln w="25400" cap="flat" cmpd="sng">
              <a:solidFill>
                <a:srgbClr val="FFFFFF"/>
              </a:solidFill>
              <a:prstDash val="solid"/>
              <a:round/>
              <a:headEnd type="none" w="med" len="med"/>
              <a:tailEnd type="none" w="med" len="med"/>
            </a:ln>
          </p:spPr>
        </p:cxnSp>
        <p:cxnSp>
          <p:nvCxnSpPr>
            <p:cNvPr id="659" name="Shape 659"/>
            <p:cNvCxnSpPr/>
            <p:nvPr/>
          </p:nvCxnSpPr>
          <p:spPr>
            <a:xfrm>
              <a:off x="2107408" y="2628375"/>
              <a:ext cx="1026600" cy="0"/>
            </a:xfrm>
            <a:prstGeom prst="straightConnector1">
              <a:avLst/>
            </a:prstGeom>
            <a:noFill/>
            <a:ln w="25400" cap="flat" cmpd="sng">
              <a:solidFill>
                <a:srgbClr val="FFFFFF"/>
              </a:solidFill>
              <a:prstDash val="solid"/>
              <a:round/>
              <a:headEnd type="none" w="med" len="med"/>
              <a:tailEnd type="none" w="med" len="med"/>
            </a:ln>
          </p:spPr>
        </p:cxnSp>
        <p:cxnSp>
          <p:nvCxnSpPr>
            <p:cNvPr id="660" name="Shape 660"/>
            <p:cNvCxnSpPr/>
            <p:nvPr/>
          </p:nvCxnSpPr>
          <p:spPr>
            <a:xfrm>
              <a:off x="2062064" y="2676964"/>
              <a:ext cx="0" cy="685200"/>
            </a:xfrm>
            <a:prstGeom prst="straightConnector1">
              <a:avLst/>
            </a:prstGeom>
            <a:noFill/>
            <a:ln w="25400" cap="flat" cmpd="sng">
              <a:solidFill>
                <a:srgbClr val="FFFFFF"/>
              </a:solidFill>
              <a:prstDash val="solid"/>
              <a:round/>
              <a:headEnd type="none" w="med" len="med"/>
              <a:tailEnd type="none" w="med" len="med"/>
            </a:ln>
          </p:spPr>
        </p:cxnSp>
        <p:cxnSp>
          <p:nvCxnSpPr>
            <p:cNvPr id="661" name="Shape 661"/>
            <p:cNvCxnSpPr/>
            <p:nvPr/>
          </p:nvCxnSpPr>
          <p:spPr>
            <a:xfrm>
              <a:off x="2107408" y="3420323"/>
              <a:ext cx="1026600" cy="0"/>
            </a:xfrm>
            <a:prstGeom prst="straightConnector1">
              <a:avLst/>
            </a:prstGeom>
            <a:noFill/>
            <a:ln w="25400" cap="flat" cmpd="sng">
              <a:solidFill>
                <a:srgbClr val="FFFFFF"/>
              </a:solidFill>
              <a:prstDash val="solid"/>
              <a:round/>
              <a:headEnd type="none" w="med" len="med"/>
              <a:tailEnd type="none" w="med" len="med"/>
            </a:ln>
          </p:spPr>
        </p:cxnSp>
        <p:cxnSp>
          <p:nvCxnSpPr>
            <p:cNvPr id="662" name="Shape 662"/>
            <p:cNvCxnSpPr/>
            <p:nvPr/>
          </p:nvCxnSpPr>
          <p:spPr>
            <a:xfrm>
              <a:off x="3179726" y="2676964"/>
              <a:ext cx="0" cy="685200"/>
            </a:xfrm>
            <a:prstGeom prst="straightConnector1">
              <a:avLst/>
            </a:prstGeom>
            <a:noFill/>
            <a:ln w="25400" cap="flat" cmpd="sng">
              <a:solidFill>
                <a:srgbClr val="FFFFFF"/>
              </a:solidFill>
              <a:prstDash val="solid"/>
              <a:round/>
              <a:headEnd type="none" w="med" len="med"/>
              <a:tailEnd type="none" w="med" len="med"/>
            </a:ln>
          </p:spPr>
        </p:cxnSp>
        <p:cxnSp>
          <p:nvCxnSpPr>
            <p:cNvPr id="663" name="Shape 663"/>
            <p:cNvCxnSpPr/>
            <p:nvPr/>
          </p:nvCxnSpPr>
          <p:spPr>
            <a:xfrm>
              <a:off x="2404832" y="2809761"/>
              <a:ext cx="0" cy="119100"/>
            </a:xfrm>
            <a:prstGeom prst="straightConnector1">
              <a:avLst/>
            </a:prstGeom>
            <a:noFill/>
            <a:ln w="25400" cap="flat" cmpd="sng">
              <a:solidFill>
                <a:srgbClr val="FFFFFF"/>
              </a:solidFill>
              <a:prstDash val="solid"/>
              <a:round/>
              <a:headEnd type="none" w="med" len="med"/>
              <a:tailEnd type="none" w="med" len="med"/>
            </a:ln>
          </p:spPr>
        </p:cxnSp>
        <p:cxnSp>
          <p:nvCxnSpPr>
            <p:cNvPr id="664" name="Shape 664"/>
            <p:cNvCxnSpPr/>
            <p:nvPr/>
          </p:nvCxnSpPr>
          <p:spPr>
            <a:xfrm>
              <a:off x="2829682" y="2809761"/>
              <a:ext cx="0" cy="119100"/>
            </a:xfrm>
            <a:prstGeom prst="straightConnector1">
              <a:avLst/>
            </a:prstGeom>
            <a:noFill/>
            <a:ln w="25400" cap="flat" cmpd="sng">
              <a:solidFill>
                <a:srgbClr val="FFFFFF"/>
              </a:solidFill>
              <a:prstDash val="solid"/>
              <a:round/>
              <a:headEnd type="none" w="med" len="med"/>
              <a:tailEnd type="none" w="med" len="med"/>
            </a:ln>
          </p:spPr>
        </p:cxnSp>
        <p:cxnSp>
          <p:nvCxnSpPr>
            <p:cNvPr id="665" name="Shape 665"/>
            <p:cNvCxnSpPr/>
            <p:nvPr/>
          </p:nvCxnSpPr>
          <p:spPr>
            <a:xfrm>
              <a:off x="2532752" y="3220275"/>
              <a:ext cx="246000" cy="0"/>
            </a:xfrm>
            <a:prstGeom prst="straightConnector1">
              <a:avLst/>
            </a:prstGeom>
            <a:noFill/>
            <a:ln w="25400" cap="flat" cmpd="sng">
              <a:solidFill>
                <a:srgbClr val="FFFFFF"/>
              </a:solidFill>
              <a:prstDash val="solid"/>
              <a:round/>
              <a:headEnd type="none" w="med" len="med"/>
              <a:tailEnd type="none" w="med" len="med"/>
            </a:ln>
          </p:spPr>
        </p:cxnSp>
        <p:cxnSp>
          <p:nvCxnSpPr>
            <p:cNvPr id="666" name="Shape 666"/>
            <p:cNvCxnSpPr/>
            <p:nvPr/>
          </p:nvCxnSpPr>
          <p:spPr>
            <a:xfrm>
              <a:off x="2646772" y="2809761"/>
              <a:ext cx="0" cy="249900"/>
            </a:xfrm>
            <a:prstGeom prst="straightConnector1">
              <a:avLst/>
            </a:prstGeom>
            <a:noFill/>
            <a:ln w="25400" cap="flat" cmpd="sng">
              <a:solidFill>
                <a:srgbClr val="FFFFFF"/>
              </a:solidFill>
              <a:prstDash val="solid"/>
              <a:round/>
              <a:headEnd type="none" w="med" len="med"/>
              <a:tailEnd type="none" w="med" len="med"/>
            </a:ln>
          </p:spPr>
        </p:cxnSp>
        <p:cxnSp>
          <p:nvCxnSpPr>
            <p:cNvPr id="667" name="Shape 667"/>
            <p:cNvCxnSpPr/>
            <p:nvPr/>
          </p:nvCxnSpPr>
          <p:spPr>
            <a:xfrm rot="10800000" flipH="1">
              <a:off x="2577692" y="3058141"/>
              <a:ext cx="70499" cy="1500"/>
            </a:xfrm>
            <a:prstGeom prst="straightConnector1">
              <a:avLst/>
            </a:prstGeom>
            <a:noFill/>
            <a:ln w="25400" cap="flat" cmpd="sng">
              <a:solidFill>
                <a:srgbClr val="FFFFFF"/>
              </a:solidFill>
              <a:prstDash val="solid"/>
              <a:round/>
              <a:headEnd type="none" w="med" len="med"/>
              <a:tailEnd type="none" w="med" len="med"/>
            </a:ln>
          </p:spPr>
        </p:cxnSp>
        <p:cxnSp>
          <p:nvCxnSpPr>
            <p:cNvPr id="668" name="Shape 668"/>
            <p:cNvCxnSpPr/>
            <p:nvPr/>
          </p:nvCxnSpPr>
          <p:spPr>
            <a:xfrm rot="10800000" flipH="1">
              <a:off x="2780384" y="3168632"/>
              <a:ext cx="70499" cy="1500"/>
            </a:xfrm>
            <a:prstGeom prst="straightConnector1">
              <a:avLst/>
            </a:prstGeom>
            <a:noFill/>
            <a:ln w="25400" cap="flat" cmpd="sng">
              <a:solidFill>
                <a:srgbClr val="FFFFFF"/>
              </a:solidFill>
              <a:prstDash val="solid"/>
              <a:round/>
              <a:headEnd type="none" w="med" len="med"/>
              <a:tailEnd type="none" w="med" len="med"/>
            </a:ln>
          </p:spPr>
        </p:cxnSp>
        <p:cxnSp>
          <p:nvCxnSpPr>
            <p:cNvPr id="669" name="Shape 669"/>
            <p:cNvCxnSpPr/>
            <p:nvPr/>
          </p:nvCxnSpPr>
          <p:spPr>
            <a:xfrm rot="10800000" flipH="1">
              <a:off x="2446741" y="3174208"/>
              <a:ext cx="70499" cy="1500"/>
            </a:xfrm>
            <a:prstGeom prst="straightConnector1">
              <a:avLst/>
            </a:prstGeom>
            <a:noFill/>
            <a:ln w="25400" cap="flat" cmpd="sng">
              <a:solidFill>
                <a:srgbClr val="FFFFFF"/>
              </a:solidFill>
              <a:prstDash val="solid"/>
              <a:round/>
              <a:headEnd type="none" w="med" len="med"/>
              <a:tailEnd type="none" w="med" len="med"/>
            </a:ln>
          </p:spPr>
        </p:cxnSp>
      </p:grpSp>
      <p:grpSp>
        <p:nvGrpSpPr>
          <p:cNvPr id="670" name="Shape 670"/>
          <p:cNvGrpSpPr/>
          <p:nvPr/>
        </p:nvGrpSpPr>
        <p:grpSpPr>
          <a:xfrm>
            <a:off x="6520495" y="1706247"/>
            <a:ext cx="1155935" cy="1505306"/>
            <a:chOff x="1873115" y="2430290"/>
            <a:chExt cx="1541247" cy="2007075"/>
          </a:xfrm>
        </p:grpSpPr>
        <p:cxnSp>
          <p:nvCxnSpPr>
            <p:cNvPr id="671" name="Shape 671"/>
            <p:cNvCxnSpPr/>
            <p:nvPr/>
          </p:nvCxnSpPr>
          <p:spPr>
            <a:xfrm>
              <a:off x="1955349" y="2430290"/>
              <a:ext cx="1370700" cy="0"/>
            </a:xfrm>
            <a:prstGeom prst="straightConnector1">
              <a:avLst/>
            </a:prstGeom>
            <a:noFill/>
            <a:ln w="25400" cap="flat" cmpd="sng">
              <a:solidFill>
                <a:srgbClr val="FFFFFF"/>
              </a:solidFill>
              <a:prstDash val="solid"/>
              <a:round/>
              <a:headEnd type="none" w="med" len="med"/>
              <a:tailEnd type="none" w="med" len="med"/>
            </a:ln>
          </p:spPr>
        </p:cxnSp>
        <p:cxnSp>
          <p:nvCxnSpPr>
            <p:cNvPr id="672" name="Shape 672"/>
            <p:cNvCxnSpPr/>
            <p:nvPr/>
          </p:nvCxnSpPr>
          <p:spPr>
            <a:xfrm>
              <a:off x="1927938" y="4145001"/>
              <a:ext cx="1443600" cy="0"/>
            </a:xfrm>
            <a:prstGeom prst="straightConnector1">
              <a:avLst/>
            </a:prstGeom>
            <a:noFill/>
            <a:ln w="25400" cap="flat" cmpd="sng">
              <a:solidFill>
                <a:srgbClr val="FFFFFF"/>
              </a:solidFill>
              <a:prstDash val="solid"/>
              <a:round/>
              <a:headEnd type="none" w="med" len="med"/>
              <a:tailEnd type="none" w="med" len="med"/>
            </a:ln>
          </p:spPr>
        </p:cxnSp>
        <p:cxnSp>
          <p:nvCxnSpPr>
            <p:cNvPr id="673" name="Shape 673"/>
            <p:cNvCxnSpPr/>
            <p:nvPr/>
          </p:nvCxnSpPr>
          <p:spPr>
            <a:xfrm>
              <a:off x="1927938" y="4437366"/>
              <a:ext cx="1443600" cy="0"/>
            </a:xfrm>
            <a:prstGeom prst="straightConnector1">
              <a:avLst/>
            </a:prstGeom>
            <a:noFill/>
            <a:ln w="25400" cap="flat" cmpd="sng">
              <a:solidFill>
                <a:srgbClr val="FFFFFF"/>
              </a:solidFill>
              <a:prstDash val="solid"/>
              <a:round/>
              <a:headEnd type="none" w="med" len="med"/>
              <a:tailEnd type="none" w="med" len="med"/>
            </a:ln>
          </p:spPr>
        </p:cxnSp>
        <p:cxnSp>
          <p:nvCxnSpPr>
            <p:cNvPr id="674" name="Shape 674"/>
            <p:cNvCxnSpPr/>
            <p:nvPr/>
          </p:nvCxnSpPr>
          <p:spPr>
            <a:xfrm>
              <a:off x="1873115" y="2512506"/>
              <a:ext cx="0" cy="1586700"/>
            </a:xfrm>
            <a:prstGeom prst="straightConnector1">
              <a:avLst/>
            </a:prstGeom>
            <a:noFill/>
            <a:ln w="25400" cap="flat" cmpd="sng">
              <a:solidFill>
                <a:srgbClr val="FFFFFF"/>
              </a:solidFill>
              <a:prstDash val="solid"/>
              <a:round/>
              <a:headEnd type="none" w="med" len="med"/>
              <a:tailEnd type="none" w="med" len="med"/>
            </a:ln>
          </p:spPr>
        </p:cxnSp>
        <p:cxnSp>
          <p:nvCxnSpPr>
            <p:cNvPr id="675" name="Shape 675"/>
            <p:cNvCxnSpPr/>
            <p:nvPr/>
          </p:nvCxnSpPr>
          <p:spPr>
            <a:xfrm>
              <a:off x="3414362" y="2503369"/>
              <a:ext cx="0" cy="1586700"/>
            </a:xfrm>
            <a:prstGeom prst="straightConnector1">
              <a:avLst/>
            </a:prstGeom>
            <a:noFill/>
            <a:ln w="25400" cap="flat" cmpd="sng">
              <a:solidFill>
                <a:srgbClr val="FFFFFF"/>
              </a:solidFill>
              <a:prstDash val="solid"/>
              <a:round/>
              <a:headEnd type="none" w="med" len="med"/>
              <a:tailEnd type="none" w="med" len="med"/>
            </a:ln>
          </p:spPr>
        </p:cxnSp>
        <p:cxnSp>
          <p:nvCxnSpPr>
            <p:cNvPr id="676" name="Shape 676"/>
            <p:cNvCxnSpPr/>
            <p:nvPr/>
          </p:nvCxnSpPr>
          <p:spPr>
            <a:xfrm>
              <a:off x="1927936" y="4172410"/>
              <a:ext cx="0" cy="228299"/>
            </a:xfrm>
            <a:prstGeom prst="straightConnector1">
              <a:avLst/>
            </a:prstGeom>
            <a:noFill/>
            <a:ln w="25400" cap="flat" cmpd="sng">
              <a:solidFill>
                <a:srgbClr val="FFFFFF"/>
              </a:solidFill>
              <a:prstDash val="solid"/>
              <a:round/>
              <a:headEnd type="none" w="med" len="med"/>
              <a:tailEnd type="none" w="med" len="med"/>
            </a:ln>
          </p:spPr>
        </p:cxnSp>
        <p:cxnSp>
          <p:nvCxnSpPr>
            <p:cNvPr id="677" name="Shape 677"/>
            <p:cNvCxnSpPr/>
            <p:nvPr/>
          </p:nvCxnSpPr>
          <p:spPr>
            <a:xfrm>
              <a:off x="3380742" y="4181544"/>
              <a:ext cx="0" cy="228299"/>
            </a:xfrm>
            <a:prstGeom prst="straightConnector1">
              <a:avLst/>
            </a:prstGeom>
            <a:noFill/>
            <a:ln w="25400" cap="flat" cmpd="sng">
              <a:solidFill>
                <a:srgbClr val="FFFFFF"/>
              </a:solidFill>
              <a:prstDash val="solid"/>
              <a:round/>
              <a:headEnd type="none" w="med" len="med"/>
              <a:tailEnd type="none" w="med" len="med"/>
            </a:ln>
          </p:spPr>
        </p:cxnSp>
        <p:cxnSp>
          <p:nvCxnSpPr>
            <p:cNvPr id="678" name="Shape 678"/>
            <p:cNvCxnSpPr/>
            <p:nvPr/>
          </p:nvCxnSpPr>
          <p:spPr>
            <a:xfrm>
              <a:off x="2820446" y="3822307"/>
              <a:ext cx="341100" cy="0"/>
            </a:xfrm>
            <a:prstGeom prst="straightConnector1">
              <a:avLst/>
            </a:prstGeom>
            <a:noFill/>
            <a:ln w="25400" cap="flat" cmpd="sng">
              <a:solidFill>
                <a:srgbClr val="FFFFFF"/>
              </a:solidFill>
              <a:prstDash val="solid"/>
              <a:round/>
              <a:headEnd type="none" w="med" len="med"/>
              <a:tailEnd type="none" w="med" len="med"/>
            </a:ln>
          </p:spPr>
        </p:cxnSp>
        <p:cxnSp>
          <p:nvCxnSpPr>
            <p:cNvPr id="679" name="Shape 679"/>
            <p:cNvCxnSpPr/>
            <p:nvPr/>
          </p:nvCxnSpPr>
          <p:spPr>
            <a:xfrm>
              <a:off x="2101542" y="3919891"/>
              <a:ext cx="115499" cy="0"/>
            </a:xfrm>
            <a:prstGeom prst="straightConnector1">
              <a:avLst/>
            </a:prstGeom>
            <a:noFill/>
            <a:ln w="25400" cap="flat" cmpd="sng">
              <a:solidFill>
                <a:srgbClr val="FFFFFF"/>
              </a:solidFill>
              <a:prstDash val="solid"/>
              <a:round/>
              <a:headEnd type="none" w="med" len="med"/>
              <a:tailEnd type="none" w="med" len="med"/>
            </a:ln>
          </p:spPr>
        </p:cxnSp>
        <p:cxnSp>
          <p:nvCxnSpPr>
            <p:cNvPr id="680" name="Shape 680"/>
            <p:cNvCxnSpPr/>
            <p:nvPr/>
          </p:nvCxnSpPr>
          <p:spPr>
            <a:xfrm>
              <a:off x="2107408" y="2628375"/>
              <a:ext cx="1026600" cy="0"/>
            </a:xfrm>
            <a:prstGeom prst="straightConnector1">
              <a:avLst/>
            </a:prstGeom>
            <a:noFill/>
            <a:ln w="25400" cap="flat" cmpd="sng">
              <a:solidFill>
                <a:srgbClr val="FFFFFF"/>
              </a:solidFill>
              <a:prstDash val="solid"/>
              <a:round/>
              <a:headEnd type="none" w="med" len="med"/>
              <a:tailEnd type="none" w="med" len="med"/>
            </a:ln>
          </p:spPr>
        </p:cxnSp>
        <p:cxnSp>
          <p:nvCxnSpPr>
            <p:cNvPr id="681" name="Shape 681"/>
            <p:cNvCxnSpPr/>
            <p:nvPr/>
          </p:nvCxnSpPr>
          <p:spPr>
            <a:xfrm>
              <a:off x="2062064" y="2676964"/>
              <a:ext cx="0" cy="685200"/>
            </a:xfrm>
            <a:prstGeom prst="straightConnector1">
              <a:avLst/>
            </a:prstGeom>
            <a:noFill/>
            <a:ln w="25400" cap="flat" cmpd="sng">
              <a:solidFill>
                <a:srgbClr val="FFFFFF"/>
              </a:solidFill>
              <a:prstDash val="solid"/>
              <a:round/>
              <a:headEnd type="none" w="med" len="med"/>
              <a:tailEnd type="none" w="med" len="med"/>
            </a:ln>
          </p:spPr>
        </p:cxnSp>
        <p:cxnSp>
          <p:nvCxnSpPr>
            <p:cNvPr id="682" name="Shape 682"/>
            <p:cNvCxnSpPr/>
            <p:nvPr/>
          </p:nvCxnSpPr>
          <p:spPr>
            <a:xfrm>
              <a:off x="2107408" y="3420323"/>
              <a:ext cx="1026600" cy="0"/>
            </a:xfrm>
            <a:prstGeom prst="straightConnector1">
              <a:avLst/>
            </a:prstGeom>
            <a:noFill/>
            <a:ln w="25400" cap="flat" cmpd="sng">
              <a:solidFill>
                <a:srgbClr val="FFFFFF"/>
              </a:solidFill>
              <a:prstDash val="solid"/>
              <a:round/>
              <a:headEnd type="none" w="med" len="med"/>
              <a:tailEnd type="none" w="med" len="med"/>
            </a:ln>
          </p:spPr>
        </p:cxnSp>
        <p:cxnSp>
          <p:nvCxnSpPr>
            <p:cNvPr id="683" name="Shape 683"/>
            <p:cNvCxnSpPr/>
            <p:nvPr/>
          </p:nvCxnSpPr>
          <p:spPr>
            <a:xfrm>
              <a:off x="3179726" y="2676964"/>
              <a:ext cx="0" cy="685200"/>
            </a:xfrm>
            <a:prstGeom prst="straightConnector1">
              <a:avLst/>
            </a:prstGeom>
            <a:noFill/>
            <a:ln w="25400" cap="flat" cmpd="sng">
              <a:solidFill>
                <a:srgbClr val="FFFFFF"/>
              </a:solidFill>
              <a:prstDash val="solid"/>
              <a:round/>
              <a:headEnd type="none" w="med" len="med"/>
              <a:tailEnd type="none" w="med" len="med"/>
            </a:ln>
          </p:spPr>
        </p:cxnSp>
        <p:cxnSp>
          <p:nvCxnSpPr>
            <p:cNvPr id="684" name="Shape 684"/>
            <p:cNvCxnSpPr/>
            <p:nvPr/>
          </p:nvCxnSpPr>
          <p:spPr>
            <a:xfrm>
              <a:off x="2466482" y="2809761"/>
              <a:ext cx="0" cy="119100"/>
            </a:xfrm>
            <a:prstGeom prst="straightConnector1">
              <a:avLst/>
            </a:prstGeom>
            <a:noFill/>
            <a:ln w="25400" cap="flat" cmpd="sng">
              <a:solidFill>
                <a:srgbClr val="FFFFFF"/>
              </a:solidFill>
              <a:prstDash val="solid"/>
              <a:round/>
              <a:headEnd type="none" w="med" len="med"/>
              <a:tailEnd type="none" w="med" len="med"/>
            </a:ln>
          </p:spPr>
        </p:cxnSp>
        <p:cxnSp>
          <p:nvCxnSpPr>
            <p:cNvPr id="685" name="Shape 685"/>
            <p:cNvCxnSpPr/>
            <p:nvPr/>
          </p:nvCxnSpPr>
          <p:spPr>
            <a:xfrm>
              <a:off x="2891332" y="2809761"/>
              <a:ext cx="0" cy="119100"/>
            </a:xfrm>
            <a:prstGeom prst="straightConnector1">
              <a:avLst/>
            </a:prstGeom>
            <a:noFill/>
            <a:ln w="25400" cap="flat" cmpd="sng">
              <a:solidFill>
                <a:srgbClr val="FFFFFF"/>
              </a:solidFill>
              <a:prstDash val="solid"/>
              <a:round/>
              <a:headEnd type="none" w="med" len="med"/>
              <a:tailEnd type="none" w="med" len="med"/>
            </a:ln>
          </p:spPr>
        </p:cxnSp>
        <p:cxnSp>
          <p:nvCxnSpPr>
            <p:cNvPr id="686" name="Shape 686"/>
            <p:cNvCxnSpPr/>
            <p:nvPr/>
          </p:nvCxnSpPr>
          <p:spPr>
            <a:xfrm>
              <a:off x="2532752" y="3220275"/>
              <a:ext cx="246000" cy="0"/>
            </a:xfrm>
            <a:prstGeom prst="straightConnector1">
              <a:avLst/>
            </a:prstGeom>
            <a:noFill/>
            <a:ln w="25400" cap="flat" cmpd="sng">
              <a:solidFill>
                <a:srgbClr val="FFFFFF"/>
              </a:solidFill>
              <a:prstDash val="solid"/>
              <a:round/>
              <a:headEnd type="none" w="med" len="med"/>
              <a:tailEnd type="none" w="med" len="med"/>
            </a:ln>
          </p:spPr>
        </p:cxnSp>
        <p:cxnSp>
          <p:nvCxnSpPr>
            <p:cNvPr id="687" name="Shape 687"/>
            <p:cNvCxnSpPr/>
            <p:nvPr/>
          </p:nvCxnSpPr>
          <p:spPr>
            <a:xfrm>
              <a:off x="2646772" y="2809761"/>
              <a:ext cx="0" cy="249900"/>
            </a:xfrm>
            <a:prstGeom prst="straightConnector1">
              <a:avLst/>
            </a:prstGeom>
            <a:noFill/>
            <a:ln w="25400" cap="flat" cmpd="sng">
              <a:solidFill>
                <a:srgbClr val="FFFFFF"/>
              </a:solidFill>
              <a:prstDash val="solid"/>
              <a:round/>
              <a:headEnd type="none" w="med" len="med"/>
              <a:tailEnd type="none" w="med" len="med"/>
            </a:ln>
          </p:spPr>
        </p:cxnSp>
        <p:cxnSp>
          <p:nvCxnSpPr>
            <p:cNvPr id="688" name="Shape 688"/>
            <p:cNvCxnSpPr/>
            <p:nvPr/>
          </p:nvCxnSpPr>
          <p:spPr>
            <a:xfrm rot="10800000" flipH="1">
              <a:off x="2639342" y="3058141"/>
              <a:ext cx="70499" cy="1500"/>
            </a:xfrm>
            <a:prstGeom prst="straightConnector1">
              <a:avLst/>
            </a:prstGeom>
            <a:noFill/>
            <a:ln w="25400" cap="flat" cmpd="sng">
              <a:solidFill>
                <a:srgbClr val="FFFFFF"/>
              </a:solidFill>
              <a:prstDash val="solid"/>
              <a:round/>
              <a:headEnd type="none" w="med" len="med"/>
              <a:tailEnd type="none" w="med" len="med"/>
            </a:ln>
          </p:spPr>
        </p:cxnSp>
        <p:cxnSp>
          <p:nvCxnSpPr>
            <p:cNvPr id="689" name="Shape 689"/>
            <p:cNvCxnSpPr/>
            <p:nvPr/>
          </p:nvCxnSpPr>
          <p:spPr>
            <a:xfrm rot="10800000" flipH="1">
              <a:off x="2780384" y="3168632"/>
              <a:ext cx="70499" cy="1500"/>
            </a:xfrm>
            <a:prstGeom prst="straightConnector1">
              <a:avLst/>
            </a:prstGeom>
            <a:noFill/>
            <a:ln w="25400" cap="flat" cmpd="sng">
              <a:solidFill>
                <a:srgbClr val="FFFFFF"/>
              </a:solidFill>
              <a:prstDash val="solid"/>
              <a:round/>
              <a:headEnd type="none" w="med" len="med"/>
              <a:tailEnd type="none" w="med" len="med"/>
            </a:ln>
          </p:spPr>
        </p:cxnSp>
        <p:cxnSp>
          <p:nvCxnSpPr>
            <p:cNvPr id="690" name="Shape 690"/>
            <p:cNvCxnSpPr/>
            <p:nvPr/>
          </p:nvCxnSpPr>
          <p:spPr>
            <a:xfrm rot="10800000" flipH="1">
              <a:off x="2446741" y="3174208"/>
              <a:ext cx="70499" cy="1500"/>
            </a:xfrm>
            <a:prstGeom prst="straightConnector1">
              <a:avLst/>
            </a:prstGeom>
            <a:noFill/>
            <a:ln w="25400" cap="flat" cmpd="sng">
              <a:solidFill>
                <a:srgbClr val="FFFFFF"/>
              </a:solidFill>
              <a:prstDash val="solid"/>
              <a:round/>
              <a:headEnd type="none" w="med" len="med"/>
              <a:tailEnd type="none" w="med" len="med"/>
            </a:ln>
          </p:spPr>
        </p:cxnSp>
      </p:grpSp>
      <p:pic>
        <p:nvPicPr>
          <p:cNvPr id="691" name="Shape 691" descr="1600px-Flag_of_Mexico.svg.png"/>
          <p:cNvPicPr preferRelativeResize="0"/>
          <p:nvPr/>
        </p:nvPicPr>
        <p:blipFill rotWithShape="1">
          <a:blip r:embed="rId1"/>
          <a:srcRect/>
          <a:stretch>
            <a:fillRect/>
          </a:stretch>
        </p:blipFill>
        <p:spPr>
          <a:xfrm>
            <a:off x="1698287" y="3045887"/>
            <a:ext cx="183600" cy="104849"/>
          </a:xfrm>
          <a:prstGeom prst="rect">
            <a:avLst/>
          </a:prstGeom>
          <a:noFill/>
          <a:ln w="9525" cap="flat" cmpd="sng">
            <a:solidFill>
              <a:srgbClr val="FFFFFF">
                <a:alpha val="0"/>
              </a:srgbClr>
            </a:solidFill>
            <a:prstDash val="solid"/>
            <a:round/>
            <a:headEnd type="none" w="med" len="med"/>
            <a:tailEnd type="none" w="med" len="med"/>
          </a:ln>
        </p:spPr>
      </p:pic>
      <p:pic>
        <p:nvPicPr>
          <p:cNvPr id="692" name="Shape 692" descr="1600px-Flag_of_the_United_States.svg.png"/>
          <p:cNvPicPr preferRelativeResize="0"/>
          <p:nvPr/>
        </p:nvPicPr>
        <p:blipFill rotWithShape="1">
          <a:blip r:embed="rId2"/>
          <a:srcRect/>
          <a:stretch>
            <a:fillRect/>
          </a:stretch>
        </p:blipFill>
        <p:spPr>
          <a:xfrm>
            <a:off x="1462022" y="3055133"/>
            <a:ext cx="171450" cy="90225"/>
          </a:xfrm>
          <a:prstGeom prst="rect">
            <a:avLst/>
          </a:prstGeom>
          <a:noFill/>
          <a:ln w="9525" cap="flat" cmpd="sng">
            <a:solidFill>
              <a:srgbClr val="FFFFFF">
                <a:alpha val="0"/>
              </a:srgbClr>
            </a:solidFill>
            <a:prstDash val="solid"/>
            <a:round/>
            <a:headEnd type="none" w="med" len="med"/>
            <a:tailEnd type="none" w="med" len="med"/>
          </a:ln>
        </p:spPr>
      </p:pic>
      <p:pic>
        <p:nvPicPr>
          <p:cNvPr id="693" name="Shape 693" descr="1600px-Flag_of_the_United_States.svg.png"/>
          <p:cNvPicPr preferRelativeResize="0"/>
          <p:nvPr/>
        </p:nvPicPr>
        <p:blipFill rotWithShape="1">
          <a:blip r:embed="rId2"/>
          <a:srcRect/>
          <a:stretch>
            <a:fillRect/>
          </a:stretch>
        </p:blipFill>
        <p:spPr>
          <a:xfrm>
            <a:off x="6610489" y="3069752"/>
            <a:ext cx="171450" cy="90225"/>
          </a:xfrm>
          <a:prstGeom prst="rect">
            <a:avLst/>
          </a:prstGeom>
          <a:noFill/>
          <a:ln w="9525" cap="flat" cmpd="sng">
            <a:solidFill>
              <a:srgbClr val="FFFFFF">
                <a:alpha val="0"/>
              </a:srgbClr>
            </a:solidFill>
            <a:prstDash val="solid"/>
            <a:round/>
            <a:headEnd type="none" w="med" len="med"/>
            <a:tailEnd type="none" w="med" len="med"/>
          </a:ln>
        </p:spPr>
      </p:pic>
      <p:grpSp>
        <p:nvGrpSpPr>
          <p:cNvPr id="694" name="Shape 694"/>
          <p:cNvGrpSpPr/>
          <p:nvPr/>
        </p:nvGrpSpPr>
        <p:grpSpPr>
          <a:xfrm>
            <a:off x="6224490" y="4096205"/>
            <a:ext cx="733325" cy="954967"/>
            <a:chOff x="1873115" y="2430290"/>
            <a:chExt cx="1541247" cy="2007075"/>
          </a:xfrm>
        </p:grpSpPr>
        <p:cxnSp>
          <p:nvCxnSpPr>
            <p:cNvPr id="695" name="Shape 695"/>
            <p:cNvCxnSpPr/>
            <p:nvPr/>
          </p:nvCxnSpPr>
          <p:spPr>
            <a:xfrm>
              <a:off x="1955349" y="2430290"/>
              <a:ext cx="1370700" cy="0"/>
            </a:xfrm>
            <a:prstGeom prst="straightConnector1">
              <a:avLst/>
            </a:prstGeom>
            <a:noFill/>
            <a:ln w="25400" cap="flat" cmpd="sng">
              <a:solidFill>
                <a:srgbClr val="FFFFFF"/>
              </a:solidFill>
              <a:prstDash val="solid"/>
              <a:round/>
              <a:headEnd type="none" w="med" len="med"/>
              <a:tailEnd type="none" w="med" len="med"/>
            </a:ln>
          </p:spPr>
        </p:cxnSp>
        <p:cxnSp>
          <p:nvCxnSpPr>
            <p:cNvPr id="696" name="Shape 696"/>
            <p:cNvCxnSpPr/>
            <p:nvPr/>
          </p:nvCxnSpPr>
          <p:spPr>
            <a:xfrm>
              <a:off x="1927938" y="4145001"/>
              <a:ext cx="1443600" cy="0"/>
            </a:xfrm>
            <a:prstGeom prst="straightConnector1">
              <a:avLst/>
            </a:prstGeom>
            <a:noFill/>
            <a:ln w="25400" cap="flat" cmpd="sng">
              <a:solidFill>
                <a:srgbClr val="FFFFFF"/>
              </a:solidFill>
              <a:prstDash val="solid"/>
              <a:round/>
              <a:headEnd type="none" w="med" len="med"/>
              <a:tailEnd type="none" w="med" len="med"/>
            </a:ln>
          </p:spPr>
        </p:cxnSp>
        <p:cxnSp>
          <p:nvCxnSpPr>
            <p:cNvPr id="697" name="Shape 697"/>
            <p:cNvCxnSpPr/>
            <p:nvPr/>
          </p:nvCxnSpPr>
          <p:spPr>
            <a:xfrm>
              <a:off x="1927938" y="4437366"/>
              <a:ext cx="1443600" cy="0"/>
            </a:xfrm>
            <a:prstGeom prst="straightConnector1">
              <a:avLst/>
            </a:prstGeom>
            <a:noFill/>
            <a:ln w="25400" cap="flat" cmpd="sng">
              <a:solidFill>
                <a:srgbClr val="FFFFFF"/>
              </a:solidFill>
              <a:prstDash val="solid"/>
              <a:round/>
              <a:headEnd type="none" w="med" len="med"/>
              <a:tailEnd type="none" w="med" len="med"/>
            </a:ln>
          </p:spPr>
        </p:cxnSp>
        <p:cxnSp>
          <p:nvCxnSpPr>
            <p:cNvPr id="698" name="Shape 698"/>
            <p:cNvCxnSpPr/>
            <p:nvPr/>
          </p:nvCxnSpPr>
          <p:spPr>
            <a:xfrm>
              <a:off x="1873115" y="2512506"/>
              <a:ext cx="0" cy="1586700"/>
            </a:xfrm>
            <a:prstGeom prst="straightConnector1">
              <a:avLst/>
            </a:prstGeom>
            <a:noFill/>
            <a:ln w="25400" cap="flat" cmpd="sng">
              <a:solidFill>
                <a:srgbClr val="FFFFFF"/>
              </a:solidFill>
              <a:prstDash val="solid"/>
              <a:round/>
              <a:headEnd type="none" w="med" len="med"/>
              <a:tailEnd type="none" w="med" len="med"/>
            </a:ln>
          </p:spPr>
        </p:cxnSp>
        <p:cxnSp>
          <p:nvCxnSpPr>
            <p:cNvPr id="699" name="Shape 699"/>
            <p:cNvCxnSpPr/>
            <p:nvPr/>
          </p:nvCxnSpPr>
          <p:spPr>
            <a:xfrm>
              <a:off x="3414362" y="2503369"/>
              <a:ext cx="0" cy="1586700"/>
            </a:xfrm>
            <a:prstGeom prst="straightConnector1">
              <a:avLst/>
            </a:prstGeom>
            <a:noFill/>
            <a:ln w="25400" cap="flat" cmpd="sng">
              <a:solidFill>
                <a:srgbClr val="FFFFFF"/>
              </a:solidFill>
              <a:prstDash val="solid"/>
              <a:round/>
              <a:headEnd type="none" w="med" len="med"/>
              <a:tailEnd type="none" w="med" len="med"/>
            </a:ln>
          </p:spPr>
        </p:cxnSp>
        <p:cxnSp>
          <p:nvCxnSpPr>
            <p:cNvPr id="700" name="Shape 700"/>
            <p:cNvCxnSpPr/>
            <p:nvPr/>
          </p:nvCxnSpPr>
          <p:spPr>
            <a:xfrm>
              <a:off x="1927936" y="4172410"/>
              <a:ext cx="0" cy="228299"/>
            </a:xfrm>
            <a:prstGeom prst="straightConnector1">
              <a:avLst/>
            </a:prstGeom>
            <a:noFill/>
            <a:ln w="25400" cap="flat" cmpd="sng">
              <a:solidFill>
                <a:srgbClr val="FFFFFF"/>
              </a:solidFill>
              <a:prstDash val="solid"/>
              <a:round/>
              <a:headEnd type="none" w="med" len="med"/>
              <a:tailEnd type="none" w="med" len="med"/>
            </a:ln>
          </p:spPr>
        </p:cxnSp>
        <p:cxnSp>
          <p:nvCxnSpPr>
            <p:cNvPr id="701" name="Shape 701"/>
            <p:cNvCxnSpPr/>
            <p:nvPr/>
          </p:nvCxnSpPr>
          <p:spPr>
            <a:xfrm>
              <a:off x="3380742" y="4181544"/>
              <a:ext cx="0" cy="228299"/>
            </a:xfrm>
            <a:prstGeom prst="straightConnector1">
              <a:avLst/>
            </a:prstGeom>
            <a:noFill/>
            <a:ln w="25400" cap="flat" cmpd="sng">
              <a:solidFill>
                <a:srgbClr val="FFFFFF"/>
              </a:solidFill>
              <a:prstDash val="solid"/>
              <a:round/>
              <a:headEnd type="none" w="med" len="med"/>
              <a:tailEnd type="none" w="med" len="med"/>
            </a:ln>
          </p:spPr>
        </p:cxnSp>
        <p:cxnSp>
          <p:nvCxnSpPr>
            <p:cNvPr id="702" name="Shape 702"/>
            <p:cNvCxnSpPr/>
            <p:nvPr/>
          </p:nvCxnSpPr>
          <p:spPr>
            <a:xfrm>
              <a:off x="2820446" y="3822307"/>
              <a:ext cx="341100" cy="0"/>
            </a:xfrm>
            <a:prstGeom prst="straightConnector1">
              <a:avLst/>
            </a:prstGeom>
            <a:noFill/>
            <a:ln w="25400" cap="flat" cmpd="sng">
              <a:solidFill>
                <a:srgbClr val="FFFFFF"/>
              </a:solidFill>
              <a:prstDash val="solid"/>
              <a:round/>
              <a:headEnd type="none" w="med" len="med"/>
              <a:tailEnd type="none" w="med" len="med"/>
            </a:ln>
          </p:spPr>
        </p:cxnSp>
        <p:cxnSp>
          <p:nvCxnSpPr>
            <p:cNvPr id="703" name="Shape 703"/>
            <p:cNvCxnSpPr/>
            <p:nvPr/>
          </p:nvCxnSpPr>
          <p:spPr>
            <a:xfrm>
              <a:off x="2101542" y="3919891"/>
              <a:ext cx="115499" cy="0"/>
            </a:xfrm>
            <a:prstGeom prst="straightConnector1">
              <a:avLst/>
            </a:prstGeom>
            <a:noFill/>
            <a:ln w="25400" cap="flat" cmpd="sng">
              <a:solidFill>
                <a:srgbClr val="FFFFFF"/>
              </a:solidFill>
              <a:prstDash val="solid"/>
              <a:round/>
              <a:headEnd type="none" w="med" len="med"/>
              <a:tailEnd type="none" w="med" len="med"/>
            </a:ln>
          </p:spPr>
        </p:cxnSp>
        <p:cxnSp>
          <p:nvCxnSpPr>
            <p:cNvPr id="704" name="Shape 704"/>
            <p:cNvCxnSpPr/>
            <p:nvPr/>
          </p:nvCxnSpPr>
          <p:spPr>
            <a:xfrm>
              <a:off x="2107408" y="2628375"/>
              <a:ext cx="1026600" cy="0"/>
            </a:xfrm>
            <a:prstGeom prst="straightConnector1">
              <a:avLst/>
            </a:prstGeom>
            <a:noFill/>
            <a:ln w="25400" cap="flat" cmpd="sng">
              <a:solidFill>
                <a:srgbClr val="FFFFFF"/>
              </a:solidFill>
              <a:prstDash val="solid"/>
              <a:round/>
              <a:headEnd type="none" w="med" len="med"/>
              <a:tailEnd type="none" w="med" len="med"/>
            </a:ln>
          </p:spPr>
        </p:cxnSp>
        <p:cxnSp>
          <p:nvCxnSpPr>
            <p:cNvPr id="705" name="Shape 705"/>
            <p:cNvCxnSpPr/>
            <p:nvPr/>
          </p:nvCxnSpPr>
          <p:spPr>
            <a:xfrm>
              <a:off x="2062064" y="2676964"/>
              <a:ext cx="0" cy="685200"/>
            </a:xfrm>
            <a:prstGeom prst="straightConnector1">
              <a:avLst/>
            </a:prstGeom>
            <a:noFill/>
            <a:ln w="25400" cap="flat" cmpd="sng">
              <a:solidFill>
                <a:srgbClr val="FFFFFF"/>
              </a:solidFill>
              <a:prstDash val="solid"/>
              <a:round/>
              <a:headEnd type="none" w="med" len="med"/>
              <a:tailEnd type="none" w="med" len="med"/>
            </a:ln>
          </p:spPr>
        </p:cxnSp>
        <p:cxnSp>
          <p:nvCxnSpPr>
            <p:cNvPr id="706" name="Shape 706"/>
            <p:cNvCxnSpPr/>
            <p:nvPr/>
          </p:nvCxnSpPr>
          <p:spPr>
            <a:xfrm>
              <a:off x="2107408" y="3420323"/>
              <a:ext cx="1026600" cy="0"/>
            </a:xfrm>
            <a:prstGeom prst="straightConnector1">
              <a:avLst/>
            </a:prstGeom>
            <a:noFill/>
            <a:ln w="25400" cap="flat" cmpd="sng">
              <a:solidFill>
                <a:srgbClr val="FFFFFF"/>
              </a:solidFill>
              <a:prstDash val="solid"/>
              <a:round/>
              <a:headEnd type="none" w="med" len="med"/>
              <a:tailEnd type="none" w="med" len="med"/>
            </a:ln>
          </p:spPr>
        </p:cxnSp>
        <p:cxnSp>
          <p:nvCxnSpPr>
            <p:cNvPr id="707" name="Shape 707"/>
            <p:cNvCxnSpPr/>
            <p:nvPr/>
          </p:nvCxnSpPr>
          <p:spPr>
            <a:xfrm>
              <a:off x="3179726" y="2676964"/>
              <a:ext cx="0" cy="685200"/>
            </a:xfrm>
            <a:prstGeom prst="straightConnector1">
              <a:avLst/>
            </a:prstGeom>
            <a:noFill/>
            <a:ln w="25400" cap="flat" cmpd="sng">
              <a:solidFill>
                <a:srgbClr val="FFFFFF"/>
              </a:solidFill>
              <a:prstDash val="solid"/>
              <a:round/>
              <a:headEnd type="none" w="med" len="med"/>
              <a:tailEnd type="none" w="med" len="med"/>
            </a:ln>
          </p:spPr>
        </p:cxnSp>
        <p:cxnSp>
          <p:nvCxnSpPr>
            <p:cNvPr id="708" name="Shape 708"/>
            <p:cNvCxnSpPr/>
            <p:nvPr/>
          </p:nvCxnSpPr>
          <p:spPr>
            <a:xfrm>
              <a:off x="2404832" y="2809761"/>
              <a:ext cx="0" cy="119100"/>
            </a:xfrm>
            <a:prstGeom prst="straightConnector1">
              <a:avLst/>
            </a:prstGeom>
            <a:noFill/>
            <a:ln w="25400" cap="flat" cmpd="sng">
              <a:solidFill>
                <a:srgbClr val="FFFFFF"/>
              </a:solidFill>
              <a:prstDash val="solid"/>
              <a:round/>
              <a:headEnd type="none" w="med" len="med"/>
              <a:tailEnd type="none" w="med" len="med"/>
            </a:ln>
          </p:spPr>
        </p:cxnSp>
        <p:cxnSp>
          <p:nvCxnSpPr>
            <p:cNvPr id="709" name="Shape 709"/>
            <p:cNvCxnSpPr/>
            <p:nvPr/>
          </p:nvCxnSpPr>
          <p:spPr>
            <a:xfrm>
              <a:off x="2829682" y="2809761"/>
              <a:ext cx="0" cy="119100"/>
            </a:xfrm>
            <a:prstGeom prst="straightConnector1">
              <a:avLst/>
            </a:prstGeom>
            <a:noFill/>
            <a:ln w="25400" cap="flat" cmpd="sng">
              <a:solidFill>
                <a:srgbClr val="FFFFFF"/>
              </a:solidFill>
              <a:prstDash val="solid"/>
              <a:round/>
              <a:headEnd type="none" w="med" len="med"/>
              <a:tailEnd type="none" w="med" len="med"/>
            </a:ln>
          </p:spPr>
        </p:cxnSp>
        <p:cxnSp>
          <p:nvCxnSpPr>
            <p:cNvPr id="710" name="Shape 710"/>
            <p:cNvCxnSpPr/>
            <p:nvPr/>
          </p:nvCxnSpPr>
          <p:spPr>
            <a:xfrm>
              <a:off x="2532752" y="3220275"/>
              <a:ext cx="246000" cy="0"/>
            </a:xfrm>
            <a:prstGeom prst="straightConnector1">
              <a:avLst/>
            </a:prstGeom>
            <a:noFill/>
            <a:ln w="25400" cap="flat" cmpd="sng">
              <a:solidFill>
                <a:srgbClr val="FFFFFF"/>
              </a:solidFill>
              <a:prstDash val="solid"/>
              <a:round/>
              <a:headEnd type="none" w="med" len="med"/>
              <a:tailEnd type="none" w="med" len="med"/>
            </a:ln>
          </p:spPr>
        </p:cxnSp>
        <p:cxnSp>
          <p:nvCxnSpPr>
            <p:cNvPr id="711" name="Shape 711"/>
            <p:cNvCxnSpPr/>
            <p:nvPr/>
          </p:nvCxnSpPr>
          <p:spPr>
            <a:xfrm>
              <a:off x="2646772" y="2809761"/>
              <a:ext cx="0" cy="249900"/>
            </a:xfrm>
            <a:prstGeom prst="straightConnector1">
              <a:avLst/>
            </a:prstGeom>
            <a:noFill/>
            <a:ln w="25400" cap="flat" cmpd="sng">
              <a:solidFill>
                <a:srgbClr val="FFFFFF"/>
              </a:solidFill>
              <a:prstDash val="solid"/>
              <a:round/>
              <a:headEnd type="none" w="med" len="med"/>
              <a:tailEnd type="none" w="med" len="med"/>
            </a:ln>
          </p:spPr>
        </p:cxnSp>
        <p:cxnSp>
          <p:nvCxnSpPr>
            <p:cNvPr id="712" name="Shape 712"/>
            <p:cNvCxnSpPr/>
            <p:nvPr/>
          </p:nvCxnSpPr>
          <p:spPr>
            <a:xfrm rot="10800000" flipH="1">
              <a:off x="2577692" y="3058141"/>
              <a:ext cx="70499" cy="1500"/>
            </a:xfrm>
            <a:prstGeom prst="straightConnector1">
              <a:avLst/>
            </a:prstGeom>
            <a:noFill/>
            <a:ln w="25400" cap="flat" cmpd="sng">
              <a:solidFill>
                <a:srgbClr val="FFFFFF"/>
              </a:solidFill>
              <a:prstDash val="solid"/>
              <a:round/>
              <a:headEnd type="none" w="med" len="med"/>
              <a:tailEnd type="none" w="med" len="med"/>
            </a:ln>
          </p:spPr>
        </p:cxnSp>
        <p:cxnSp>
          <p:nvCxnSpPr>
            <p:cNvPr id="713" name="Shape 713"/>
            <p:cNvCxnSpPr/>
            <p:nvPr/>
          </p:nvCxnSpPr>
          <p:spPr>
            <a:xfrm rot="10800000" flipH="1">
              <a:off x="2780384" y="3168632"/>
              <a:ext cx="70499" cy="1500"/>
            </a:xfrm>
            <a:prstGeom prst="straightConnector1">
              <a:avLst/>
            </a:prstGeom>
            <a:noFill/>
            <a:ln w="25400" cap="flat" cmpd="sng">
              <a:solidFill>
                <a:srgbClr val="FFFFFF"/>
              </a:solidFill>
              <a:prstDash val="solid"/>
              <a:round/>
              <a:headEnd type="none" w="med" len="med"/>
              <a:tailEnd type="none" w="med" len="med"/>
            </a:ln>
          </p:spPr>
        </p:cxnSp>
        <p:cxnSp>
          <p:nvCxnSpPr>
            <p:cNvPr id="714" name="Shape 714"/>
            <p:cNvCxnSpPr/>
            <p:nvPr/>
          </p:nvCxnSpPr>
          <p:spPr>
            <a:xfrm rot="10800000" flipH="1">
              <a:off x="2446741" y="3174208"/>
              <a:ext cx="70499" cy="1500"/>
            </a:xfrm>
            <a:prstGeom prst="straightConnector1">
              <a:avLst/>
            </a:prstGeom>
            <a:noFill/>
            <a:ln w="25400" cap="flat" cmpd="sng">
              <a:solidFill>
                <a:srgbClr val="FFFFFF"/>
              </a:solidFill>
              <a:prstDash val="solid"/>
              <a:round/>
              <a:headEnd type="none" w="med" len="med"/>
              <a:tailEnd type="none" w="med" len="med"/>
            </a:ln>
          </p:spPr>
        </p:cxnSp>
      </p:grpSp>
      <p:pic>
        <p:nvPicPr>
          <p:cNvPr id="715" name="Shape 715" descr="bro-eyes.png"/>
          <p:cNvPicPr preferRelativeResize="0"/>
          <p:nvPr/>
        </p:nvPicPr>
        <p:blipFill rotWithShape="1">
          <a:blip r:embed="rId3"/>
          <a:srcRect/>
          <a:stretch>
            <a:fillRect/>
          </a:stretch>
        </p:blipFill>
        <p:spPr>
          <a:xfrm>
            <a:off x="6387506" y="4168402"/>
            <a:ext cx="436949" cy="418275"/>
          </a:xfrm>
          <a:prstGeom prst="rect">
            <a:avLst/>
          </a:prstGeom>
          <a:noFill/>
          <a:ln w="9525" cap="flat" cmpd="sng">
            <a:solidFill>
              <a:srgbClr val="FFFFFF">
                <a:alpha val="0"/>
              </a:srgbClr>
            </a:solidFill>
            <a:prstDash val="solid"/>
            <a:round/>
            <a:headEnd type="none" w="med" len="med"/>
            <a:tailEnd type="none" w="med" len="med"/>
          </a:ln>
        </p:spPr>
      </p:pic>
      <p:cxnSp>
        <p:nvCxnSpPr>
          <p:cNvPr id="716" name="Shape 716"/>
          <p:cNvCxnSpPr/>
          <p:nvPr/>
        </p:nvCxnSpPr>
        <p:spPr>
          <a:xfrm>
            <a:off x="2676655" y="1101713"/>
            <a:ext cx="0" cy="2756250"/>
          </a:xfrm>
          <a:prstGeom prst="straightConnector1">
            <a:avLst/>
          </a:prstGeom>
          <a:noFill/>
          <a:ln w="25400" cap="flat" cmpd="sng">
            <a:solidFill>
              <a:srgbClr val="FFFFFF"/>
            </a:solidFill>
            <a:prstDash val="dash"/>
            <a:round/>
            <a:headEnd type="none" w="med" len="med"/>
            <a:tailEnd type="none" w="med" len="med"/>
          </a:ln>
        </p:spPr>
      </p:cxnSp>
      <p:cxnSp>
        <p:nvCxnSpPr>
          <p:cNvPr id="717" name="Shape 717"/>
          <p:cNvCxnSpPr/>
          <p:nvPr/>
        </p:nvCxnSpPr>
        <p:spPr>
          <a:xfrm>
            <a:off x="6406558" y="1114634"/>
            <a:ext cx="0" cy="2756250"/>
          </a:xfrm>
          <a:prstGeom prst="straightConnector1">
            <a:avLst/>
          </a:prstGeom>
          <a:noFill/>
          <a:ln w="25400" cap="flat" cmpd="sng">
            <a:solidFill>
              <a:srgbClr val="FFFFFF"/>
            </a:solidFill>
            <a:prstDash val="dash"/>
            <a:round/>
            <a:headEnd type="none" w="med" len="med"/>
            <a:tailEnd type="none" w="med" len="med"/>
          </a:ln>
        </p:spPr>
      </p:cxnSp>
      <p:cxnSp>
        <p:nvCxnSpPr>
          <p:cNvPr id="718" name="Shape 718"/>
          <p:cNvCxnSpPr/>
          <p:nvPr/>
        </p:nvCxnSpPr>
        <p:spPr>
          <a:xfrm rot="10800000">
            <a:off x="2790993" y="3972226"/>
            <a:ext cx="3470850" cy="0"/>
          </a:xfrm>
          <a:prstGeom prst="straightConnector1">
            <a:avLst/>
          </a:prstGeom>
          <a:noFill/>
          <a:ln w="25400" cap="flat" cmpd="sng">
            <a:solidFill>
              <a:srgbClr val="FFFFFF"/>
            </a:solidFill>
            <a:prstDash val="dash"/>
            <a:round/>
            <a:headEnd type="none" w="med" len="med"/>
            <a:tailEnd type="none" w="med" len="med"/>
          </a:ln>
        </p:spPr>
      </p:cxnSp>
      <p:cxnSp>
        <p:nvCxnSpPr>
          <p:cNvPr id="719" name="Shape 719"/>
          <p:cNvCxnSpPr/>
          <p:nvPr/>
        </p:nvCxnSpPr>
        <p:spPr>
          <a:xfrm rot="10800000">
            <a:off x="2790993" y="1027124"/>
            <a:ext cx="3470850" cy="0"/>
          </a:xfrm>
          <a:prstGeom prst="straightConnector1">
            <a:avLst/>
          </a:prstGeom>
          <a:noFill/>
          <a:ln w="25400" cap="flat" cmpd="sng">
            <a:solidFill>
              <a:srgbClr val="FFFFFF"/>
            </a:solidFill>
            <a:prstDash val="dash"/>
            <a:round/>
            <a:headEnd type="none" w="med" len="med"/>
            <a:tailEnd type="none" w="med" len="med"/>
          </a:ln>
        </p:spPr>
      </p:cxnSp>
      <p:cxnSp>
        <p:nvCxnSpPr>
          <p:cNvPr id="720" name="Shape 720"/>
          <p:cNvCxnSpPr/>
          <p:nvPr/>
        </p:nvCxnSpPr>
        <p:spPr>
          <a:xfrm>
            <a:off x="5208703" y="4093364"/>
            <a:ext cx="17774" cy="614924"/>
          </a:xfrm>
          <a:prstGeom prst="straightConnector1">
            <a:avLst/>
          </a:prstGeom>
          <a:noFill/>
          <a:ln w="25400" cap="flat" cmpd="sng">
            <a:solidFill>
              <a:srgbClr val="FFFFFF"/>
            </a:solidFill>
            <a:prstDash val="dash"/>
            <a:round/>
            <a:headEnd type="none" w="med" len="med"/>
            <a:tailEnd type="none" w="med" len="med"/>
          </a:ln>
        </p:spPr>
      </p:cxnSp>
      <p:cxnSp>
        <p:nvCxnSpPr>
          <p:cNvPr id="721" name="Shape 721"/>
          <p:cNvCxnSpPr/>
          <p:nvPr/>
        </p:nvCxnSpPr>
        <p:spPr>
          <a:xfrm rot="10800000">
            <a:off x="5321505" y="4764948"/>
            <a:ext cx="747899" cy="0"/>
          </a:xfrm>
          <a:prstGeom prst="straightConnector1">
            <a:avLst/>
          </a:prstGeom>
          <a:noFill/>
          <a:ln w="25400" cap="flat" cmpd="sng">
            <a:solidFill>
              <a:srgbClr val="FFFFFF"/>
            </a:solidFill>
            <a:prstDash val="dash"/>
            <a:round/>
            <a:headEnd type="triangle" w="lg" len="lg"/>
            <a:tailEnd type="none" w="med" len="med"/>
          </a:ln>
        </p:spPr>
      </p:cxnSp>
      <p:pic>
        <p:nvPicPr>
          <p:cNvPr id="722" name="Shape 722" descr="1600px-Flag_of_the_United_States.svg.png"/>
          <p:cNvPicPr preferRelativeResize="0"/>
          <p:nvPr/>
        </p:nvPicPr>
        <p:blipFill rotWithShape="1">
          <a:blip r:embed="rId2"/>
          <a:srcRect/>
          <a:stretch>
            <a:fillRect/>
          </a:stretch>
        </p:blipFill>
        <p:spPr>
          <a:xfrm>
            <a:off x="6283540" y="4936451"/>
            <a:ext cx="171450" cy="90225"/>
          </a:xfrm>
          <a:prstGeom prst="rect">
            <a:avLst/>
          </a:prstGeom>
          <a:noFill/>
          <a:ln w="9525" cap="flat" cmpd="sng">
            <a:solidFill>
              <a:srgbClr val="FFFFFF">
                <a:alpha val="0"/>
              </a:srgbClr>
            </a:solidFill>
            <a:prstDash val="solid"/>
            <a:round/>
            <a:headEnd type="none" w="med" len="med"/>
            <a:tailEnd type="none" w="med" len="med"/>
          </a:ln>
        </p:spPr>
      </p:pic>
      <p:pic>
        <p:nvPicPr>
          <p:cNvPr id="723" name="Shape 723" descr="1600px-Flag_of_Mexico.svg.png"/>
          <p:cNvPicPr preferRelativeResize="0"/>
          <p:nvPr/>
        </p:nvPicPr>
        <p:blipFill rotWithShape="1">
          <a:blip r:embed="rId1"/>
          <a:srcRect/>
          <a:stretch>
            <a:fillRect/>
          </a:stretch>
        </p:blipFill>
        <p:spPr>
          <a:xfrm>
            <a:off x="6469844" y="4921832"/>
            <a:ext cx="183600" cy="104849"/>
          </a:xfrm>
          <a:prstGeom prst="rect">
            <a:avLst/>
          </a:prstGeom>
          <a:noFill/>
          <a:ln w="9525" cap="flat" cmpd="sng">
            <a:solidFill>
              <a:srgbClr val="FFFFFF">
                <a:alpha val="0"/>
              </a:srgbClr>
            </a:solidFill>
            <a:prstDash val="solid"/>
            <a:round/>
            <a:headEnd type="none" w="med" len="med"/>
            <a:tailEnd type="none" w="med" len="med"/>
          </a:ln>
        </p:spPr>
      </p:pic>
      <p:pic>
        <p:nvPicPr>
          <p:cNvPr id="724" name="Shape 724"/>
          <p:cNvPicPr preferRelativeResize="0"/>
          <p:nvPr/>
        </p:nvPicPr>
        <p:blipFill rotWithShape="1">
          <a:blip r:embed="rId4"/>
          <a:srcRect/>
          <a:stretch>
            <a:fillRect/>
          </a:stretch>
        </p:blipFill>
        <p:spPr>
          <a:xfrm>
            <a:off x="6674365" y="4922531"/>
            <a:ext cx="160875" cy="107324"/>
          </a:xfrm>
          <a:prstGeom prst="rect">
            <a:avLst/>
          </a:prstGeom>
          <a:noFill/>
          <a:ln w="9525" cap="flat" cmpd="sng">
            <a:solidFill>
              <a:srgbClr val="FFFFFF">
                <a:alpha val="0"/>
              </a:srgbClr>
            </a:solidFill>
            <a:prstDash val="solid"/>
            <a:round/>
            <a:headEnd type="none" w="med" len="med"/>
            <a:tailEnd type="none" w="med" len="med"/>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729" name="Shape 729"/>
        <p:cNvGrpSpPr/>
        <p:nvPr/>
      </p:nvGrpSpPr>
      <p:grpSpPr>
        <a:xfrm>
          <a:off x="0" y="0"/>
          <a:ext cx="0" cy="0"/>
          <a:chOff x="0" y="0"/>
          <a:chExt cx="0" cy="0"/>
        </a:xfrm>
      </p:grpSpPr>
      <p:sp>
        <p:nvSpPr>
          <p:cNvPr id="730" name="Shape 730"/>
          <p:cNvSpPr txBox="1"/>
          <p:nvPr>
            <p:ph type="title"/>
          </p:nvPr>
        </p:nvSpPr>
        <p:spPr>
          <a:xfrm>
            <a:off x="1485900" y="205978"/>
            <a:ext cx="6172200" cy="857250"/>
          </a:xfrm>
          <a:prstGeom prst="rect">
            <a:avLst/>
          </a:prstGeom>
          <a:noFill/>
          <a:ln>
            <a:noFill/>
          </a:ln>
        </p:spPr>
        <p:txBody>
          <a:bodyPr lIns="68568" tIns="34275" rIns="68568" bIns="34275" anchor="ctr" anchorCtr="0">
            <a:noAutofit/>
          </a:bodyPr>
          <a:lstStyle/>
          <a:p>
            <a:pPr marL="0" marR="0" lvl="0" indent="0" algn="l" rtl="0">
              <a:spcBef>
                <a:spcPts val="0"/>
              </a:spcBef>
              <a:buClr>
                <a:schemeClr val="dk1"/>
              </a:buClr>
              <a:buSzPct val="25000"/>
              <a:buFont typeface="Calibri" panose="020F0502020204030204"/>
              <a:buNone/>
            </a:pPr>
            <a:r>
              <a:rPr lang="en-US">
                <a:solidFill>
                  <a:srgbClr val="FFFFFF"/>
                </a:solidFill>
              </a:rPr>
              <a:t>Kittens Framework</a:t>
            </a:r>
            <a:endParaRPr lang="en-US">
              <a:solidFill>
                <a:srgbClr val="FFFFFF"/>
              </a:solidFill>
            </a:endParaRPr>
          </a:p>
        </p:txBody>
      </p:sp>
      <p:grpSp>
        <p:nvGrpSpPr>
          <p:cNvPr id="731" name="Shape 731"/>
          <p:cNvGrpSpPr/>
          <p:nvPr/>
        </p:nvGrpSpPr>
        <p:grpSpPr>
          <a:xfrm>
            <a:off x="1359835" y="1700525"/>
            <a:ext cx="1155935" cy="1505306"/>
            <a:chOff x="1873115" y="2430290"/>
            <a:chExt cx="1541247" cy="2007075"/>
          </a:xfrm>
        </p:grpSpPr>
        <p:cxnSp>
          <p:nvCxnSpPr>
            <p:cNvPr id="732" name="Shape 732"/>
            <p:cNvCxnSpPr/>
            <p:nvPr/>
          </p:nvCxnSpPr>
          <p:spPr>
            <a:xfrm>
              <a:off x="1955349" y="2430290"/>
              <a:ext cx="1370700" cy="0"/>
            </a:xfrm>
            <a:prstGeom prst="straightConnector1">
              <a:avLst/>
            </a:prstGeom>
            <a:noFill/>
            <a:ln w="25400" cap="flat" cmpd="sng">
              <a:solidFill>
                <a:srgbClr val="FFFFFF"/>
              </a:solidFill>
              <a:prstDash val="solid"/>
              <a:round/>
              <a:headEnd type="none" w="med" len="med"/>
              <a:tailEnd type="none" w="med" len="med"/>
            </a:ln>
          </p:spPr>
        </p:cxnSp>
        <p:cxnSp>
          <p:nvCxnSpPr>
            <p:cNvPr id="733" name="Shape 733"/>
            <p:cNvCxnSpPr/>
            <p:nvPr/>
          </p:nvCxnSpPr>
          <p:spPr>
            <a:xfrm>
              <a:off x="1927938" y="4145001"/>
              <a:ext cx="1443600" cy="0"/>
            </a:xfrm>
            <a:prstGeom prst="straightConnector1">
              <a:avLst/>
            </a:prstGeom>
            <a:noFill/>
            <a:ln w="25400" cap="flat" cmpd="sng">
              <a:solidFill>
                <a:srgbClr val="FFFFFF"/>
              </a:solidFill>
              <a:prstDash val="solid"/>
              <a:round/>
              <a:headEnd type="none" w="med" len="med"/>
              <a:tailEnd type="none" w="med" len="med"/>
            </a:ln>
          </p:spPr>
        </p:cxnSp>
        <p:cxnSp>
          <p:nvCxnSpPr>
            <p:cNvPr id="734" name="Shape 734"/>
            <p:cNvCxnSpPr/>
            <p:nvPr/>
          </p:nvCxnSpPr>
          <p:spPr>
            <a:xfrm>
              <a:off x="1927938" y="4437366"/>
              <a:ext cx="1443600" cy="0"/>
            </a:xfrm>
            <a:prstGeom prst="straightConnector1">
              <a:avLst/>
            </a:prstGeom>
            <a:noFill/>
            <a:ln w="25400" cap="flat" cmpd="sng">
              <a:solidFill>
                <a:srgbClr val="FFFFFF"/>
              </a:solidFill>
              <a:prstDash val="solid"/>
              <a:round/>
              <a:headEnd type="none" w="med" len="med"/>
              <a:tailEnd type="none" w="med" len="med"/>
            </a:ln>
          </p:spPr>
        </p:cxnSp>
        <p:cxnSp>
          <p:nvCxnSpPr>
            <p:cNvPr id="735" name="Shape 735"/>
            <p:cNvCxnSpPr/>
            <p:nvPr/>
          </p:nvCxnSpPr>
          <p:spPr>
            <a:xfrm>
              <a:off x="1873115" y="2512506"/>
              <a:ext cx="0" cy="1586700"/>
            </a:xfrm>
            <a:prstGeom prst="straightConnector1">
              <a:avLst/>
            </a:prstGeom>
            <a:noFill/>
            <a:ln w="25400" cap="flat" cmpd="sng">
              <a:solidFill>
                <a:srgbClr val="FFFFFF"/>
              </a:solidFill>
              <a:prstDash val="solid"/>
              <a:round/>
              <a:headEnd type="none" w="med" len="med"/>
              <a:tailEnd type="none" w="med" len="med"/>
            </a:ln>
          </p:spPr>
        </p:cxnSp>
        <p:cxnSp>
          <p:nvCxnSpPr>
            <p:cNvPr id="736" name="Shape 736"/>
            <p:cNvCxnSpPr/>
            <p:nvPr/>
          </p:nvCxnSpPr>
          <p:spPr>
            <a:xfrm>
              <a:off x="3414362" y="2503369"/>
              <a:ext cx="0" cy="1586700"/>
            </a:xfrm>
            <a:prstGeom prst="straightConnector1">
              <a:avLst/>
            </a:prstGeom>
            <a:noFill/>
            <a:ln w="25400" cap="flat" cmpd="sng">
              <a:solidFill>
                <a:srgbClr val="FFFFFF"/>
              </a:solidFill>
              <a:prstDash val="solid"/>
              <a:round/>
              <a:headEnd type="none" w="med" len="med"/>
              <a:tailEnd type="none" w="med" len="med"/>
            </a:ln>
          </p:spPr>
        </p:cxnSp>
        <p:cxnSp>
          <p:nvCxnSpPr>
            <p:cNvPr id="737" name="Shape 737"/>
            <p:cNvCxnSpPr/>
            <p:nvPr/>
          </p:nvCxnSpPr>
          <p:spPr>
            <a:xfrm>
              <a:off x="1927936" y="4172410"/>
              <a:ext cx="0" cy="228299"/>
            </a:xfrm>
            <a:prstGeom prst="straightConnector1">
              <a:avLst/>
            </a:prstGeom>
            <a:noFill/>
            <a:ln w="25400" cap="flat" cmpd="sng">
              <a:solidFill>
                <a:srgbClr val="FFFFFF"/>
              </a:solidFill>
              <a:prstDash val="solid"/>
              <a:round/>
              <a:headEnd type="none" w="med" len="med"/>
              <a:tailEnd type="none" w="med" len="med"/>
            </a:ln>
          </p:spPr>
        </p:cxnSp>
        <p:cxnSp>
          <p:nvCxnSpPr>
            <p:cNvPr id="738" name="Shape 738"/>
            <p:cNvCxnSpPr/>
            <p:nvPr/>
          </p:nvCxnSpPr>
          <p:spPr>
            <a:xfrm>
              <a:off x="3380742" y="4181544"/>
              <a:ext cx="0" cy="228299"/>
            </a:xfrm>
            <a:prstGeom prst="straightConnector1">
              <a:avLst/>
            </a:prstGeom>
            <a:noFill/>
            <a:ln w="25400" cap="flat" cmpd="sng">
              <a:solidFill>
                <a:srgbClr val="FFFFFF"/>
              </a:solidFill>
              <a:prstDash val="solid"/>
              <a:round/>
              <a:headEnd type="none" w="med" len="med"/>
              <a:tailEnd type="none" w="med" len="med"/>
            </a:ln>
          </p:spPr>
        </p:cxnSp>
        <p:cxnSp>
          <p:nvCxnSpPr>
            <p:cNvPr id="739" name="Shape 739"/>
            <p:cNvCxnSpPr/>
            <p:nvPr/>
          </p:nvCxnSpPr>
          <p:spPr>
            <a:xfrm>
              <a:off x="2820446" y="3822307"/>
              <a:ext cx="341100" cy="0"/>
            </a:xfrm>
            <a:prstGeom prst="straightConnector1">
              <a:avLst/>
            </a:prstGeom>
            <a:noFill/>
            <a:ln w="25400" cap="flat" cmpd="sng">
              <a:solidFill>
                <a:srgbClr val="FFFFFF"/>
              </a:solidFill>
              <a:prstDash val="solid"/>
              <a:round/>
              <a:headEnd type="none" w="med" len="med"/>
              <a:tailEnd type="none" w="med" len="med"/>
            </a:ln>
          </p:spPr>
        </p:cxnSp>
        <p:cxnSp>
          <p:nvCxnSpPr>
            <p:cNvPr id="740" name="Shape 740"/>
            <p:cNvCxnSpPr/>
            <p:nvPr/>
          </p:nvCxnSpPr>
          <p:spPr>
            <a:xfrm>
              <a:off x="2101542" y="3919891"/>
              <a:ext cx="115499" cy="0"/>
            </a:xfrm>
            <a:prstGeom prst="straightConnector1">
              <a:avLst/>
            </a:prstGeom>
            <a:noFill/>
            <a:ln w="25400" cap="flat" cmpd="sng">
              <a:solidFill>
                <a:srgbClr val="FFFFFF"/>
              </a:solidFill>
              <a:prstDash val="solid"/>
              <a:round/>
              <a:headEnd type="none" w="med" len="med"/>
              <a:tailEnd type="none" w="med" len="med"/>
            </a:ln>
          </p:spPr>
        </p:cxnSp>
        <p:cxnSp>
          <p:nvCxnSpPr>
            <p:cNvPr id="741" name="Shape 741"/>
            <p:cNvCxnSpPr/>
            <p:nvPr/>
          </p:nvCxnSpPr>
          <p:spPr>
            <a:xfrm>
              <a:off x="2107408" y="2628375"/>
              <a:ext cx="1026600" cy="0"/>
            </a:xfrm>
            <a:prstGeom prst="straightConnector1">
              <a:avLst/>
            </a:prstGeom>
            <a:noFill/>
            <a:ln w="25400" cap="flat" cmpd="sng">
              <a:solidFill>
                <a:srgbClr val="FFFFFF"/>
              </a:solidFill>
              <a:prstDash val="solid"/>
              <a:round/>
              <a:headEnd type="none" w="med" len="med"/>
              <a:tailEnd type="none" w="med" len="med"/>
            </a:ln>
          </p:spPr>
        </p:cxnSp>
        <p:cxnSp>
          <p:nvCxnSpPr>
            <p:cNvPr id="742" name="Shape 742"/>
            <p:cNvCxnSpPr/>
            <p:nvPr/>
          </p:nvCxnSpPr>
          <p:spPr>
            <a:xfrm>
              <a:off x="2062064" y="2676964"/>
              <a:ext cx="0" cy="685200"/>
            </a:xfrm>
            <a:prstGeom prst="straightConnector1">
              <a:avLst/>
            </a:prstGeom>
            <a:noFill/>
            <a:ln w="25400" cap="flat" cmpd="sng">
              <a:solidFill>
                <a:srgbClr val="FFFFFF"/>
              </a:solidFill>
              <a:prstDash val="solid"/>
              <a:round/>
              <a:headEnd type="none" w="med" len="med"/>
              <a:tailEnd type="none" w="med" len="med"/>
            </a:ln>
          </p:spPr>
        </p:cxnSp>
        <p:cxnSp>
          <p:nvCxnSpPr>
            <p:cNvPr id="743" name="Shape 743"/>
            <p:cNvCxnSpPr/>
            <p:nvPr/>
          </p:nvCxnSpPr>
          <p:spPr>
            <a:xfrm>
              <a:off x="2107408" y="3420323"/>
              <a:ext cx="1026600" cy="0"/>
            </a:xfrm>
            <a:prstGeom prst="straightConnector1">
              <a:avLst/>
            </a:prstGeom>
            <a:noFill/>
            <a:ln w="25400" cap="flat" cmpd="sng">
              <a:solidFill>
                <a:srgbClr val="FFFFFF"/>
              </a:solidFill>
              <a:prstDash val="solid"/>
              <a:round/>
              <a:headEnd type="none" w="med" len="med"/>
              <a:tailEnd type="none" w="med" len="med"/>
            </a:ln>
          </p:spPr>
        </p:cxnSp>
        <p:cxnSp>
          <p:nvCxnSpPr>
            <p:cNvPr id="744" name="Shape 744"/>
            <p:cNvCxnSpPr/>
            <p:nvPr/>
          </p:nvCxnSpPr>
          <p:spPr>
            <a:xfrm>
              <a:off x="3179726" y="2676964"/>
              <a:ext cx="0" cy="685200"/>
            </a:xfrm>
            <a:prstGeom prst="straightConnector1">
              <a:avLst/>
            </a:prstGeom>
            <a:noFill/>
            <a:ln w="25400" cap="flat" cmpd="sng">
              <a:solidFill>
                <a:srgbClr val="FFFFFF"/>
              </a:solidFill>
              <a:prstDash val="solid"/>
              <a:round/>
              <a:headEnd type="none" w="med" len="med"/>
              <a:tailEnd type="none" w="med" len="med"/>
            </a:ln>
          </p:spPr>
        </p:cxnSp>
        <p:cxnSp>
          <p:nvCxnSpPr>
            <p:cNvPr id="745" name="Shape 745"/>
            <p:cNvCxnSpPr/>
            <p:nvPr/>
          </p:nvCxnSpPr>
          <p:spPr>
            <a:xfrm>
              <a:off x="2404832" y="2809761"/>
              <a:ext cx="0" cy="119100"/>
            </a:xfrm>
            <a:prstGeom prst="straightConnector1">
              <a:avLst/>
            </a:prstGeom>
            <a:noFill/>
            <a:ln w="25400" cap="flat" cmpd="sng">
              <a:solidFill>
                <a:srgbClr val="FFFFFF"/>
              </a:solidFill>
              <a:prstDash val="solid"/>
              <a:round/>
              <a:headEnd type="none" w="med" len="med"/>
              <a:tailEnd type="none" w="med" len="med"/>
            </a:ln>
          </p:spPr>
        </p:cxnSp>
        <p:cxnSp>
          <p:nvCxnSpPr>
            <p:cNvPr id="746" name="Shape 746"/>
            <p:cNvCxnSpPr/>
            <p:nvPr/>
          </p:nvCxnSpPr>
          <p:spPr>
            <a:xfrm>
              <a:off x="2829682" y="2809761"/>
              <a:ext cx="0" cy="119100"/>
            </a:xfrm>
            <a:prstGeom prst="straightConnector1">
              <a:avLst/>
            </a:prstGeom>
            <a:noFill/>
            <a:ln w="25400" cap="flat" cmpd="sng">
              <a:solidFill>
                <a:srgbClr val="FFFFFF"/>
              </a:solidFill>
              <a:prstDash val="solid"/>
              <a:round/>
              <a:headEnd type="none" w="med" len="med"/>
              <a:tailEnd type="none" w="med" len="med"/>
            </a:ln>
          </p:spPr>
        </p:cxnSp>
        <p:cxnSp>
          <p:nvCxnSpPr>
            <p:cNvPr id="747" name="Shape 747"/>
            <p:cNvCxnSpPr/>
            <p:nvPr/>
          </p:nvCxnSpPr>
          <p:spPr>
            <a:xfrm>
              <a:off x="2532752" y="3220275"/>
              <a:ext cx="246000" cy="0"/>
            </a:xfrm>
            <a:prstGeom prst="straightConnector1">
              <a:avLst/>
            </a:prstGeom>
            <a:noFill/>
            <a:ln w="25400" cap="flat" cmpd="sng">
              <a:solidFill>
                <a:srgbClr val="FFFFFF"/>
              </a:solidFill>
              <a:prstDash val="solid"/>
              <a:round/>
              <a:headEnd type="none" w="med" len="med"/>
              <a:tailEnd type="none" w="med" len="med"/>
            </a:ln>
          </p:spPr>
        </p:cxnSp>
        <p:cxnSp>
          <p:nvCxnSpPr>
            <p:cNvPr id="748" name="Shape 748"/>
            <p:cNvCxnSpPr/>
            <p:nvPr/>
          </p:nvCxnSpPr>
          <p:spPr>
            <a:xfrm>
              <a:off x="2646772" y="2809761"/>
              <a:ext cx="0" cy="249900"/>
            </a:xfrm>
            <a:prstGeom prst="straightConnector1">
              <a:avLst/>
            </a:prstGeom>
            <a:noFill/>
            <a:ln w="25400" cap="flat" cmpd="sng">
              <a:solidFill>
                <a:srgbClr val="FFFFFF"/>
              </a:solidFill>
              <a:prstDash val="solid"/>
              <a:round/>
              <a:headEnd type="none" w="med" len="med"/>
              <a:tailEnd type="none" w="med" len="med"/>
            </a:ln>
          </p:spPr>
        </p:cxnSp>
        <p:cxnSp>
          <p:nvCxnSpPr>
            <p:cNvPr id="749" name="Shape 749"/>
            <p:cNvCxnSpPr/>
            <p:nvPr/>
          </p:nvCxnSpPr>
          <p:spPr>
            <a:xfrm rot="10800000" flipH="1">
              <a:off x="2577692" y="3058141"/>
              <a:ext cx="70499" cy="1500"/>
            </a:xfrm>
            <a:prstGeom prst="straightConnector1">
              <a:avLst/>
            </a:prstGeom>
            <a:noFill/>
            <a:ln w="25400" cap="flat" cmpd="sng">
              <a:solidFill>
                <a:srgbClr val="FFFFFF"/>
              </a:solidFill>
              <a:prstDash val="solid"/>
              <a:round/>
              <a:headEnd type="none" w="med" len="med"/>
              <a:tailEnd type="none" w="med" len="med"/>
            </a:ln>
          </p:spPr>
        </p:cxnSp>
        <p:cxnSp>
          <p:nvCxnSpPr>
            <p:cNvPr id="750" name="Shape 750"/>
            <p:cNvCxnSpPr/>
            <p:nvPr/>
          </p:nvCxnSpPr>
          <p:spPr>
            <a:xfrm rot="10800000" flipH="1">
              <a:off x="2780384" y="3168632"/>
              <a:ext cx="70499" cy="1500"/>
            </a:xfrm>
            <a:prstGeom prst="straightConnector1">
              <a:avLst/>
            </a:prstGeom>
            <a:noFill/>
            <a:ln w="25400" cap="flat" cmpd="sng">
              <a:solidFill>
                <a:srgbClr val="FFFFFF"/>
              </a:solidFill>
              <a:prstDash val="solid"/>
              <a:round/>
              <a:headEnd type="none" w="med" len="med"/>
              <a:tailEnd type="none" w="med" len="med"/>
            </a:ln>
          </p:spPr>
        </p:cxnSp>
        <p:cxnSp>
          <p:nvCxnSpPr>
            <p:cNvPr id="751" name="Shape 751"/>
            <p:cNvCxnSpPr/>
            <p:nvPr/>
          </p:nvCxnSpPr>
          <p:spPr>
            <a:xfrm rot="10800000" flipH="1">
              <a:off x="2446741" y="3174208"/>
              <a:ext cx="70499" cy="1500"/>
            </a:xfrm>
            <a:prstGeom prst="straightConnector1">
              <a:avLst/>
            </a:prstGeom>
            <a:noFill/>
            <a:ln w="25400" cap="flat" cmpd="sng">
              <a:solidFill>
                <a:srgbClr val="FFFFFF"/>
              </a:solidFill>
              <a:prstDash val="solid"/>
              <a:round/>
              <a:headEnd type="none" w="med" len="med"/>
              <a:tailEnd type="none" w="med" len="med"/>
            </a:ln>
          </p:spPr>
        </p:cxnSp>
      </p:grpSp>
      <p:grpSp>
        <p:nvGrpSpPr>
          <p:cNvPr id="752" name="Shape 752"/>
          <p:cNvGrpSpPr/>
          <p:nvPr/>
        </p:nvGrpSpPr>
        <p:grpSpPr>
          <a:xfrm>
            <a:off x="6520495" y="1706247"/>
            <a:ext cx="1155935" cy="1505306"/>
            <a:chOff x="1873115" y="2430290"/>
            <a:chExt cx="1541247" cy="2007075"/>
          </a:xfrm>
        </p:grpSpPr>
        <p:cxnSp>
          <p:nvCxnSpPr>
            <p:cNvPr id="753" name="Shape 753"/>
            <p:cNvCxnSpPr/>
            <p:nvPr/>
          </p:nvCxnSpPr>
          <p:spPr>
            <a:xfrm>
              <a:off x="1955349" y="2430290"/>
              <a:ext cx="1370700" cy="0"/>
            </a:xfrm>
            <a:prstGeom prst="straightConnector1">
              <a:avLst/>
            </a:prstGeom>
            <a:noFill/>
            <a:ln w="25400" cap="flat" cmpd="sng">
              <a:solidFill>
                <a:srgbClr val="FFFFFF"/>
              </a:solidFill>
              <a:prstDash val="solid"/>
              <a:round/>
              <a:headEnd type="none" w="med" len="med"/>
              <a:tailEnd type="none" w="med" len="med"/>
            </a:ln>
          </p:spPr>
        </p:cxnSp>
        <p:cxnSp>
          <p:nvCxnSpPr>
            <p:cNvPr id="754" name="Shape 754"/>
            <p:cNvCxnSpPr/>
            <p:nvPr/>
          </p:nvCxnSpPr>
          <p:spPr>
            <a:xfrm>
              <a:off x="1927938" y="4145001"/>
              <a:ext cx="1443600" cy="0"/>
            </a:xfrm>
            <a:prstGeom prst="straightConnector1">
              <a:avLst/>
            </a:prstGeom>
            <a:noFill/>
            <a:ln w="25400" cap="flat" cmpd="sng">
              <a:solidFill>
                <a:srgbClr val="FFFFFF"/>
              </a:solidFill>
              <a:prstDash val="solid"/>
              <a:round/>
              <a:headEnd type="none" w="med" len="med"/>
              <a:tailEnd type="none" w="med" len="med"/>
            </a:ln>
          </p:spPr>
        </p:cxnSp>
        <p:cxnSp>
          <p:nvCxnSpPr>
            <p:cNvPr id="755" name="Shape 755"/>
            <p:cNvCxnSpPr/>
            <p:nvPr/>
          </p:nvCxnSpPr>
          <p:spPr>
            <a:xfrm>
              <a:off x="1927938" y="4437366"/>
              <a:ext cx="1443600" cy="0"/>
            </a:xfrm>
            <a:prstGeom prst="straightConnector1">
              <a:avLst/>
            </a:prstGeom>
            <a:noFill/>
            <a:ln w="25400" cap="flat" cmpd="sng">
              <a:solidFill>
                <a:srgbClr val="FFFFFF"/>
              </a:solidFill>
              <a:prstDash val="solid"/>
              <a:round/>
              <a:headEnd type="none" w="med" len="med"/>
              <a:tailEnd type="none" w="med" len="med"/>
            </a:ln>
          </p:spPr>
        </p:cxnSp>
        <p:cxnSp>
          <p:nvCxnSpPr>
            <p:cNvPr id="756" name="Shape 756"/>
            <p:cNvCxnSpPr/>
            <p:nvPr/>
          </p:nvCxnSpPr>
          <p:spPr>
            <a:xfrm>
              <a:off x="1873115" y="2512506"/>
              <a:ext cx="0" cy="1586700"/>
            </a:xfrm>
            <a:prstGeom prst="straightConnector1">
              <a:avLst/>
            </a:prstGeom>
            <a:noFill/>
            <a:ln w="25400" cap="flat" cmpd="sng">
              <a:solidFill>
                <a:srgbClr val="FFFFFF"/>
              </a:solidFill>
              <a:prstDash val="solid"/>
              <a:round/>
              <a:headEnd type="none" w="med" len="med"/>
              <a:tailEnd type="none" w="med" len="med"/>
            </a:ln>
          </p:spPr>
        </p:cxnSp>
        <p:cxnSp>
          <p:nvCxnSpPr>
            <p:cNvPr id="757" name="Shape 757"/>
            <p:cNvCxnSpPr/>
            <p:nvPr/>
          </p:nvCxnSpPr>
          <p:spPr>
            <a:xfrm>
              <a:off x="3414362" y="2503369"/>
              <a:ext cx="0" cy="1586700"/>
            </a:xfrm>
            <a:prstGeom prst="straightConnector1">
              <a:avLst/>
            </a:prstGeom>
            <a:noFill/>
            <a:ln w="25400" cap="flat" cmpd="sng">
              <a:solidFill>
                <a:srgbClr val="FFFFFF"/>
              </a:solidFill>
              <a:prstDash val="solid"/>
              <a:round/>
              <a:headEnd type="none" w="med" len="med"/>
              <a:tailEnd type="none" w="med" len="med"/>
            </a:ln>
          </p:spPr>
        </p:cxnSp>
        <p:cxnSp>
          <p:nvCxnSpPr>
            <p:cNvPr id="758" name="Shape 758"/>
            <p:cNvCxnSpPr/>
            <p:nvPr/>
          </p:nvCxnSpPr>
          <p:spPr>
            <a:xfrm>
              <a:off x="1927936" y="4172410"/>
              <a:ext cx="0" cy="228299"/>
            </a:xfrm>
            <a:prstGeom prst="straightConnector1">
              <a:avLst/>
            </a:prstGeom>
            <a:noFill/>
            <a:ln w="25400" cap="flat" cmpd="sng">
              <a:solidFill>
                <a:srgbClr val="FFFFFF"/>
              </a:solidFill>
              <a:prstDash val="solid"/>
              <a:round/>
              <a:headEnd type="none" w="med" len="med"/>
              <a:tailEnd type="none" w="med" len="med"/>
            </a:ln>
          </p:spPr>
        </p:cxnSp>
        <p:cxnSp>
          <p:nvCxnSpPr>
            <p:cNvPr id="759" name="Shape 759"/>
            <p:cNvCxnSpPr/>
            <p:nvPr/>
          </p:nvCxnSpPr>
          <p:spPr>
            <a:xfrm>
              <a:off x="3380742" y="4181544"/>
              <a:ext cx="0" cy="228299"/>
            </a:xfrm>
            <a:prstGeom prst="straightConnector1">
              <a:avLst/>
            </a:prstGeom>
            <a:noFill/>
            <a:ln w="25400" cap="flat" cmpd="sng">
              <a:solidFill>
                <a:srgbClr val="FFFFFF"/>
              </a:solidFill>
              <a:prstDash val="solid"/>
              <a:round/>
              <a:headEnd type="none" w="med" len="med"/>
              <a:tailEnd type="none" w="med" len="med"/>
            </a:ln>
          </p:spPr>
        </p:cxnSp>
        <p:cxnSp>
          <p:nvCxnSpPr>
            <p:cNvPr id="760" name="Shape 760"/>
            <p:cNvCxnSpPr/>
            <p:nvPr/>
          </p:nvCxnSpPr>
          <p:spPr>
            <a:xfrm>
              <a:off x="2820446" y="3822307"/>
              <a:ext cx="341100" cy="0"/>
            </a:xfrm>
            <a:prstGeom prst="straightConnector1">
              <a:avLst/>
            </a:prstGeom>
            <a:noFill/>
            <a:ln w="25400" cap="flat" cmpd="sng">
              <a:solidFill>
                <a:srgbClr val="FFFFFF"/>
              </a:solidFill>
              <a:prstDash val="solid"/>
              <a:round/>
              <a:headEnd type="none" w="med" len="med"/>
              <a:tailEnd type="none" w="med" len="med"/>
            </a:ln>
          </p:spPr>
        </p:cxnSp>
        <p:cxnSp>
          <p:nvCxnSpPr>
            <p:cNvPr id="761" name="Shape 761"/>
            <p:cNvCxnSpPr/>
            <p:nvPr/>
          </p:nvCxnSpPr>
          <p:spPr>
            <a:xfrm>
              <a:off x="2101542" y="3919891"/>
              <a:ext cx="115499" cy="0"/>
            </a:xfrm>
            <a:prstGeom prst="straightConnector1">
              <a:avLst/>
            </a:prstGeom>
            <a:noFill/>
            <a:ln w="25400" cap="flat" cmpd="sng">
              <a:solidFill>
                <a:srgbClr val="FFFFFF"/>
              </a:solidFill>
              <a:prstDash val="solid"/>
              <a:round/>
              <a:headEnd type="none" w="med" len="med"/>
              <a:tailEnd type="none" w="med" len="med"/>
            </a:ln>
          </p:spPr>
        </p:cxnSp>
        <p:cxnSp>
          <p:nvCxnSpPr>
            <p:cNvPr id="762" name="Shape 762"/>
            <p:cNvCxnSpPr/>
            <p:nvPr/>
          </p:nvCxnSpPr>
          <p:spPr>
            <a:xfrm>
              <a:off x="2107408" y="2628375"/>
              <a:ext cx="1026600" cy="0"/>
            </a:xfrm>
            <a:prstGeom prst="straightConnector1">
              <a:avLst/>
            </a:prstGeom>
            <a:noFill/>
            <a:ln w="25400" cap="flat" cmpd="sng">
              <a:solidFill>
                <a:srgbClr val="FFFFFF"/>
              </a:solidFill>
              <a:prstDash val="solid"/>
              <a:round/>
              <a:headEnd type="none" w="med" len="med"/>
              <a:tailEnd type="none" w="med" len="med"/>
            </a:ln>
          </p:spPr>
        </p:cxnSp>
        <p:cxnSp>
          <p:nvCxnSpPr>
            <p:cNvPr id="763" name="Shape 763"/>
            <p:cNvCxnSpPr/>
            <p:nvPr/>
          </p:nvCxnSpPr>
          <p:spPr>
            <a:xfrm>
              <a:off x="2062064" y="2676964"/>
              <a:ext cx="0" cy="685200"/>
            </a:xfrm>
            <a:prstGeom prst="straightConnector1">
              <a:avLst/>
            </a:prstGeom>
            <a:noFill/>
            <a:ln w="25400" cap="flat" cmpd="sng">
              <a:solidFill>
                <a:srgbClr val="FFFFFF"/>
              </a:solidFill>
              <a:prstDash val="solid"/>
              <a:round/>
              <a:headEnd type="none" w="med" len="med"/>
              <a:tailEnd type="none" w="med" len="med"/>
            </a:ln>
          </p:spPr>
        </p:cxnSp>
        <p:cxnSp>
          <p:nvCxnSpPr>
            <p:cNvPr id="764" name="Shape 764"/>
            <p:cNvCxnSpPr/>
            <p:nvPr/>
          </p:nvCxnSpPr>
          <p:spPr>
            <a:xfrm>
              <a:off x="2107408" y="3420323"/>
              <a:ext cx="1026600" cy="0"/>
            </a:xfrm>
            <a:prstGeom prst="straightConnector1">
              <a:avLst/>
            </a:prstGeom>
            <a:noFill/>
            <a:ln w="25400" cap="flat" cmpd="sng">
              <a:solidFill>
                <a:srgbClr val="FFFFFF"/>
              </a:solidFill>
              <a:prstDash val="solid"/>
              <a:round/>
              <a:headEnd type="none" w="med" len="med"/>
              <a:tailEnd type="none" w="med" len="med"/>
            </a:ln>
          </p:spPr>
        </p:cxnSp>
        <p:cxnSp>
          <p:nvCxnSpPr>
            <p:cNvPr id="765" name="Shape 765"/>
            <p:cNvCxnSpPr/>
            <p:nvPr/>
          </p:nvCxnSpPr>
          <p:spPr>
            <a:xfrm>
              <a:off x="3179726" y="2676964"/>
              <a:ext cx="0" cy="685200"/>
            </a:xfrm>
            <a:prstGeom prst="straightConnector1">
              <a:avLst/>
            </a:prstGeom>
            <a:noFill/>
            <a:ln w="25400" cap="flat" cmpd="sng">
              <a:solidFill>
                <a:srgbClr val="FFFFFF"/>
              </a:solidFill>
              <a:prstDash val="solid"/>
              <a:round/>
              <a:headEnd type="none" w="med" len="med"/>
              <a:tailEnd type="none" w="med" len="med"/>
            </a:ln>
          </p:spPr>
        </p:cxnSp>
        <p:cxnSp>
          <p:nvCxnSpPr>
            <p:cNvPr id="766" name="Shape 766"/>
            <p:cNvCxnSpPr/>
            <p:nvPr/>
          </p:nvCxnSpPr>
          <p:spPr>
            <a:xfrm>
              <a:off x="2466482" y="2809761"/>
              <a:ext cx="0" cy="119100"/>
            </a:xfrm>
            <a:prstGeom prst="straightConnector1">
              <a:avLst/>
            </a:prstGeom>
            <a:noFill/>
            <a:ln w="25400" cap="flat" cmpd="sng">
              <a:solidFill>
                <a:srgbClr val="FFFFFF"/>
              </a:solidFill>
              <a:prstDash val="solid"/>
              <a:round/>
              <a:headEnd type="none" w="med" len="med"/>
              <a:tailEnd type="none" w="med" len="med"/>
            </a:ln>
          </p:spPr>
        </p:cxnSp>
        <p:cxnSp>
          <p:nvCxnSpPr>
            <p:cNvPr id="767" name="Shape 767"/>
            <p:cNvCxnSpPr/>
            <p:nvPr/>
          </p:nvCxnSpPr>
          <p:spPr>
            <a:xfrm>
              <a:off x="2891332" y="2809761"/>
              <a:ext cx="0" cy="119100"/>
            </a:xfrm>
            <a:prstGeom prst="straightConnector1">
              <a:avLst/>
            </a:prstGeom>
            <a:noFill/>
            <a:ln w="25400" cap="flat" cmpd="sng">
              <a:solidFill>
                <a:srgbClr val="FFFFFF"/>
              </a:solidFill>
              <a:prstDash val="solid"/>
              <a:round/>
              <a:headEnd type="none" w="med" len="med"/>
              <a:tailEnd type="none" w="med" len="med"/>
            </a:ln>
          </p:spPr>
        </p:cxnSp>
        <p:cxnSp>
          <p:nvCxnSpPr>
            <p:cNvPr id="768" name="Shape 768"/>
            <p:cNvCxnSpPr/>
            <p:nvPr/>
          </p:nvCxnSpPr>
          <p:spPr>
            <a:xfrm>
              <a:off x="2532752" y="3220275"/>
              <a:ext cx="246000" cy="0"/>
            </a:xfrm>
            <a:prstGeom prst="straightConnector1">
              <a:avLst/>
            </a:prstGeom>
            <a:noFill/>
            <a:ln w="25400" cap="flat" cmpd="sng">
              <a:solidFill>
                <a:srgbClr val="FFFFFF"/>
              </a:solidFill>
              <a:prstDash val="solid"/>
              <a:round/>
              <a:headEnd type="none" w="med" len="med"/>
              <a:tailEnd type="none" w="med" len="med"/>
            </a:ln>
          </p:spPr>
        </p:cxnSp>
        <p:cxnSp>
          <p:nvCxnSpPr>
            <p:cNvPr id="769" name="Shape 769"/>
            <p:cNvCxnSpPr/>
            <p:nvPr/>
          </p:nvCxnSpPr>
          <p:spPr>
            <a:xfrm>
              <a:off x="2646772" y="2809761"/>
              <a:ext cx="0" cy="249900"/>
            </a:xfrm>
            <a:prstGeom prst="straightConnector1">
              <a:avLst/>
            </a:prstGeom>
            <a:noFill/>
            <a:ln w="25400" cap="flat" cmpd="sng">
              <a:solidFill>
                <a:srgbClr val="FFFFFF"/>
              </a:solidFill>
              <a:prstDash val="solid"/>
              <a:round/>
              <a:headEnd type="none" w="med" len="med"/>
              <a:tailEnd type="none" w="med" len="med"/>
            </a:ln>
          </p:spPr>
        </p:cxnSp>
        <p:cxnSp>
          <p:nvCxnSpPr>
            <p:cNvPr id="770" name="Shape 770"/>
            <p:cNvCxnSpPr/>
            <p:nvPr/>
          </p:nvCxnSpPr>
          <p:spPr>
            <a:xfrm rot="10800000" flipH="1">
              <a:off x="2639342" y="3058141"/>
              <a:ext cx="70499" cy="1500"/>
            </a:xfrm>
            <a:prstGeom prst="straightConnector1">
              <a:avLst/>
            </a:prstGeom>
            <a:noFill/>
            <a:ln w="25400" cap="flat" cmpd="sng">
              <a:solidFill>
                <a:srgbClr val="FFFFFF"/>
              </a:solidFill>
              <a:prstDash val="solid"/>
              <a:round/>
              <a:headEnd type="none" w="med" len="med"/>
              <a:tailEnd type="none" w="med" len="med"/>
            </a:ln>
          </p:spPr>
        </p:cxnSp>
        <p:cxnSp>
          <p:nvCxnSpPr>
            <p:cNvPr id="771" name="Shape 771"/>
            <p:cNvCxnSpPr/>
            <p:nvPr/>
          </p:nvCxnSpPr>
          <p:spPr>
            <a:xfrm rot="10800000" flipH="1">
              <a:off x="2780384" y="3168632"/>
              <a:ext cx="70499" cy="1500"/>
            </a:xfrm>
            <a:prstGeom prst="straightConnector1">
              <a:avLst/>
            </a:prstGeom>
            <a:noFill/>
            <a:ln w="25400" cap="flat" cmpd="sng">
              <a:solidFill>
                <a:srgbClr val="FFFFFF"/>
              </a:solidFill>
              <a:prstDash val="solid"/>
              <a:round/>
              <a:headEnd type="none" w="med" len="med"/>
              <a:tailEnd type="none" w="med" len="med"/>
            </a:ln>
          </p:spPr>
        </p:cxnSp>
        <p:cxnSp>
          <p:nvCxnSpPr>
            <p:cNvPr id="772" name="Shape 772"/>
            <p:cNvCxnSpPr/>
            <p:nvPr/>
          </p:nvCxnSpPr>
          <p:spPr>
            <a:xfrm rot="10800000" flipH="1">
              <a:off x="2446741" y="3174208"/>
              <a:ext cx="70499" cy="1500"/>
            </a:xfrm>
            <a:prstGeom prst="straightConnector1">
              <a:avLst/>
            </a:prstGeom>
            <a:noFill/>
            <a:ln w="25400" cap="flat" cmpd="sng">
              <a:solidFill>
                <a:srgbClr val="FFFFFF"/>
              </a:solidFill>
              <a:prstDash val="solid"/>
              <a:round/>
              <a:headEnd type="none" w="med" len="med"/>
              <a:tailEnd type="none" w="med" len="med"/>
            </a:ln>
          </p:spPr>
        </p:cxnSp>
      </p:grpSp>
      <p:sp>
        <p:nvSpPr>
          <p:cNvPr id="773" name="Shape 773"/>
          <p:cNvSpPr txBox="1"/>
          <p:nvPr/>
        </p:nvSpPr>
        <p:spPr>
          <a:xfrm>
            <a:off x="2709692" y="1114634"/>
            <a:ext cx="1533599" cy="523350"/>
          </a:xfrm>
          <a:prstGeom prst="rect">
            <a:avLst/>
          </a:prstGeom>
          <a:noFill/>
          <a:ln>
            <a:noFill/>
          </a:ln>
        </p:spPr>
        <p:txBody>
          <a:bodyPr lIns="68568" tIns="34275" rIns="68568" bIns="34275" anchor="t" anchorCtr="0">
            <a:noAutofit/>
          </a:bodyPr>
          <a:lstStyle/>
          <a:p>
            <a:pPr marL="0" marR="0" lvl="0" indent="0" algn="l" rtl="0">
              <a:spcBef>
                <a:spcPts val="0"/>
              </a:spcBef>
              <a:buClr>
                <a:srgbClr val="000000"/>
              </a:buClr>
              <a:buSzPct val="25000"/>
              <a:buFont typeface="Arial" panose="020B0604020202020204"/>
              <a:buNone/>
            </a:pPr>
            <a:r>
              <a:rPr lang="en-US" sz="2250" b="0" i="0" u="none" strike="noStrike" cap="none">
                <a:solidFill>
                  <a:srgbClr val="FFFFFF"/>
                </a:solidFill>
                <a:latin typeface="Calibri" panose="020F0502020204030204"/>
                <a:ea typeface="Calibri" panose="020F0502020204030204"/>
                <a:cs typeface="Calibri" panose="020F0502020204030204"/>
                <a:sym typeface="Calibri" panose="020F0502020204030204"/>
              </a:rPr>
              <a:t>Hola</a:t>
            </a:r>
            <a:endParaRPr lang="en-US" sz="225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a:p>
            <a:pPr marL="0" marR="0" lvl="0" indent="0" algn="l" rtl="0">
              <a:spcBef>
                <a:spcPts val="600"/>
              </a:spcBef>
              <a:buClr>
                <a:schemeClr val="lt1"/>
              </a:buClr>
              <a:buFont typeface="Arial" panose="020B0604020202020204"/>
              <a:buNone/>
            </a:pPr>
            <a:endParaRPr sz="225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a:p>
            <a:pPr marL="0" marR="0" lvl="0" indent="0" algn="l" rtl="0">
              <a:spcBef>
                <a:spcPts val="600"/>
              </a:spcBef>
              <a:buClr>
                <a:schemeClr val="lt1"/>
              </a:buClr>
              <a:buFont typeface="Arial" panose="020B0604020202020204"/>
              <a:buNone/>
            </a:pPr>
            <a:endParaRPr sz="225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a:p>
            <a:pPr marL="0" marR="0" lvl="0" indent="0" algn="l" rtl="0">
              <a:spcBef>
                <a:spcPts val="600"/>
              </a:spcBef>
              <a:buClr>
                <a:schemeClr val="lt1"/>
              </a:buClr>
              <a:buFont typeface="Arial" panose="020B0604020202020204"/>
              <a:buNone/>
            </a:pPr>
            <a:endParaRPr sz="225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a:p>
            <a:pPr marL="0" marR="0" lvl="0" indent="0" algn="l" rtl="0">
              <a:spcBef>
                <a:spcPts val="600"/>
              </a:spcBef>
              <a:buClr>
                <a:schemeClr val="lt1"/>
              </a:buClr>
              <a:buFont typeface="Arial" panose="020B0604020202020204"/>
              <a:buNone/>
            </a:pPr>
            <a:endParaRPr sz="225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a:p>
            <a:pPr marL="0" marR="0" lvl="0" indent="0" algn="l" rtl="0">
              <a:spcBef>
                <a:spcPts val="600"/>
              </a:spcBef>
              <a:buClr>
                <a:schemeClr val="lt1"/>
              </a:buClr>
              <a:buFont typeface="Arial" panose="020B0604020202020204"/>
              <a:buNone/>
            </a:pPr>
            <a:endParaRPr sz="225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a:p>
            <a:pPr marL="0" marR="0" lvl="0" indent="0" algn="l" rtl="0">
              <a:spcBef>
                <a:spcPts val="600"/>
              </a:spcBef>
              <a:buClr>
                <a:schemeClr val="lt1"/>
              </a:buClr>
              <a:buFont typeface="Arial" panose="020B0604020202020204"/>
              <a:buNone/>
            </a:pPr>
            <a:endParaRPr sz="225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a:p>
            <a:pPr marL="0" marR="0" lvl="0" indent="0" algn="l" rtl="0">
              <a:spcBef>
                <a:spcPts val="640"/>
              </a:spcBef>
              <a:buClr>
                <a:schemeClr val="lt1"/>
              </a:buClr>
              <a:buFont typeface="Arial" panose="020B0604020202020204"/>
              <a:buNone/>
            </a:pPr>
            <a:endParaRPr sz="24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pic>
        <p:nvPicPr>
          <p:cNvPr id="774" name="Shape 774" descr="1600px-Flag_of_Mexico.svg.png"/>
          <p:cNvPicPr preferRelativeResize="0"/>
          <p:nvPr/>
        </p:nvPicPr>
        <p:blipFill rotWithShape="1">
          <a:blip r:embed="rId1"/>
          <a:srcRect/>
          <a:stretch>
            <a:fillRect/>
          </a:stretch>
        </p:blipFill>
        <p:spPr>
          <a:xfrm>
            <a:off x="1698287" y="3045887"/>
            <a:ext cx="183600" cy="104849"/>
          </a:xfrm>
          <a:prstGeom prst="rect">
            <a:avLst/>
          </a:prstGeom>
          <a:noFill/>
          <a:ln w="9525" cap="flat" cmpd="sng">
            <a:solidFill>
              <a:srgbClr val="FFFFFF">
                <a:alpha val="0"/>
              </a:srgbClr>
            </a:solidFill>
            <a:prstDash val="solid"/>
            <a:round/>
            <a:headEnd type="none" w="med" len="med"/>
            <a:tailEnd type="none" w="med" len="med"/>
          </a:ln>
        </p:spPr>
      </p:pic>
      <p:pic>
        <p:nvPicPr>
          <p:cNvPr id="775" name="Shape 775" descr="1600px-Flag_of_the_United_States.svg.png"/>
          <p:cNvPicPr preferRelativeResize="0"/>
          <p:nvPr/>
        </p:nvPicPr>
        <p:blipFill rotWithShape="1">
          <a:blip r:embed="rId2"/>
          <a:srcRect/>
          <a:stretch>
            <a:fillRect/>
          </a:stretch>
        </p:blipFill>
        <p:spPr>
          <a:xfrm>
            <a:off x="1462022" y="3055133"/>
            <a:ext cx="171450" cy="90225"/>
          </a:xfrm>
          <a:prstGeom prst="rect">
            <a:avLst/>
          </a:prstGeom>
          <a:noFill/>
          <a:ln w="9525" cap="flat" cmpd="sng">
            <a:solidFill>
              <a:srgbClr val="FFFFFF">
                <a:alpha val="0"/>
              </a:srgbClr>
            </a:solidFill>
            <a:prstDash val="solid"/>
            <a:round/>
            <a:headEnd type="none" w="med" len="med"/>
            <a:tailEnd type="none" w="med" len="med"/>
          </a:ln>
        </p:spPr>
      </p:pic>
      <p:pic>
        <p:nvPicPr>
          <p:cNvPr id="776" name="Shape 776" descr="1600px-Flag_of_the_United_States.svg.png"/>
          <p:cNvPicPr preferRelativeResize="0"/>
          <p:nvPr/>
        </p:nvPicPr>
        <p:blipFill rotWithShape="1">
          <a:blip r:embed="rId2"/>
          <a:srcRect/>
          <a:stretch>
            <a:fillRect/>
          </a:stretch>
        </p:blipFill>
        <p:spPr>
          <a:xfrm>
            <a:off x="6610489" y="3069752"/>
            <a:ext cx="171450" cy="90225"/>
          </a:xfrm>
          <a:prstGeom prst="rect">
            <a:avLst/>
          </a:prstGeom>
          <a:noFill/>
          <a:ln w="9525" cap="flat" cmpd="sng">
            <a:solidFill>
              <a:srgbClr val="FFFFFF">
                <a:alpha val="0"/>
              </a:srgbClr>
            </a:solidFill>
            <a:prstDash val="solid"/>
            <a:round/>
            <a:headEnd type="none" w="med" len="med"/>
            <a:tailEnd type="none" w="med" len="med"/>
          </a:ln>
        </p:spPr>
      </p:pic>
      <p:grpSp>
        <p:nvGrpSpPr>
          <p:cNvPr id="777" name="Shape 777"/>
          <p:cNvGrpSpPr/>
          <p:nvPr/>
        </p:nvGrpSpPr>
        <p:grpSpPr>
          <a:xfrm>
            <a:off x="6224490" y="4096205"/>
            <a:ext cx="733325" cy="954967"/>
            <a:chOff x="1873115" y="2430290"/>
            <a:chExt cx="1541247" cy="2007075"/>
          </a:xfrm>
        </p:grpSpPr>
        <p:cxnSp>
          <p:nvCxnSpPr>
            <p:cNvPr id="778" name="Shape 778"/>
            <p:cNvCxnSpPr/>
            <p:nvPr/>
          </p:nvCxnSpPr>
          <p:spPr>
            <a:xfrm>
              <a:off x="1955349" y="2430290"/>
              <a:ext cx="1370700" cy="0"/>
            </a:xfrm>
            <a:prstGeom prst="straightConnector1">
              <a:avLst/>
            </a:prstGeom>
            <a:noFill/>
            <a:ln w="25400" cap="flat" cmpd="sng">
              <a:solidFill>
                <a:srgbClr val="FFFFFF"/>
              </a:solidFill>
              <a:prstDash val="solid"/>
              <a:round/>
              <a:headEnd type="none" w="med" len="med"/>
              <a:tailEnd type="none" w="med" len="med"/>
            </a:ln>
          </p:spPr>
        </p:cxnSp>
        <p:cxnSp>
          <p:nvCxnSpPr>
            <p:cNvPr id="779" name="Shape 779"/>
            <p:cNvCxnSpPr/>
            <p:nvPr/>
          </p:nvCxnSpPr>
          <p:spPr>
            <a:xfrm>
              <a:off x="1927938" y="4145001"/>
              <a:ext cx="1443600" cy="0"/>
            </a:xfrm>
            <a:prstGeom prst="straightConnector1">
              <a:avLst/>
            </a:prstGeom>
            <a:noFill/>
            <a:ln w="25400" cap="flat" cmpd="sng">
              <a:solidFill>
                <a:srgbClr val="FFFFFF"/>
              </a:solidFill>
              <a:prstDash val="solid"/>
              <a:round/>
              <a:headEnd type="none" w="med" len="med"/>
              <a:tailEnd type="none" w="med" len="med"/>
            </a:ln>
          </p:spPr>
        </p:cxnSp>
        <p:cxnSp>
          <p:nvCxnSpPr>
            <p:cNvPr id="780" name="Shape 780"/>
            <p:cNvCxnSpPr/>
            <p:nvPr/>
          </p:nvCxnSpPr>
          <p:spPr>
            <a:xfrm>
              <a:off x="1927938" y="4437366"/>
              <a:ext cx="1443600" cy="0"/>
            </a:xfrm>
            <a:prstGeom prst="straightConnector1">
              <a:avLst/>
            </a:prstGeom>
            <a:noFill/>
            <a:ln w="25400" cap="flat" cmpd="sng">
              <a:solidFill>
                <a:srgbClr val="FFFFFF"/>
              </a:solidFill>
              <a:prstDash val="solid"/>
              <a:round/>
              <a:headEnd type="none" w="med" len="med"/>
              <a:tailEnd type="none" w="med" len="med"/>
            </a:ln>
          </p:spPr>
        </p:cxnSp>
        <p:cxnSp>
          <p:nvCxnSpPr>
            <p:cNvPr id="781" name="Shape 781"/>
            <p:cNvCxnSpPr/>
            <p:nvPr/>
          </p:nvCxnSpPr>
          <p:spPr>
            <a:xfrm>
              <a:off x="1873115" y="2512506"/>
              <a:ext cx="0" cy="1586700"/>
            </a:xfrm>
            <a:prstGeom prst="straightConnector1">
              <a:avLst/>
            </a:prstGeom>
            <a:noFill/>
            <a:ln w="25400" cap="flat" cmpd="sng">
              <a:solidFill>
                <a:srgbClr val="FFFFFF"/>
              </a:solidFill>
              <a:prstDash val="solid"/>
              <a:round/>
              <a:headEnd type="none" w="med" len="med"/>
              <a:tailEnd type="none" w="med" len="med"/>
            </a:ln>
          </p:spPr>
        </p:cxnSp>
        <p:cxnSp>
          <p:nvCxnSpPr>
            <p:cNvPr id="782" name="Shape 782"/>
            <p:cNvCxnSpPr/>
            <p:nvPr/>
          </p:nvCxnSpPr>
          <p:spPr>
            <a:xfrm>
              <a:off x="3414362" y="2503369"/>
              <a:ext cx="0" cy="1586700"/>
            </a:xfrm>
            <a:prstGeom prst="straightConnector1">
              <a:avLst/>
            </a:prstGeom>
            <a:noFill/>
            <a:ln w="25400" cap="flat" cmpd="sng">
              <a:solidFill>
                <a:srgbClr val="FFFFFF"/>
              </a:solidFill>
              <a:prstDash val="solid"/>
              <a:round/>
              <a:headEnd type="none" w="med" len="med"/>
              <a:tailEnd type="none" w="med" len="med"/>
            </a:ln>
          </p:spPr>
        </p:cxnSp>
        <p:cxnSp>
          <p:nvCxnSpPr>
            <p:cNvPr id="783" name="Shape 783"/>
            <p:cNvCxnSpPr/>
            <p:nvPr/>
          </p:nvCxnSpPr>
          <p:spPr>
            <a:xfrm>
              <a:off x="1927936" y="4172410"/>
              <a:ext cx="0" cy="228299"/>
            </a:xfrm>
            <a:prstGeom prst="straightConnector1">
              <a:avLst/>
            </a:prstGeom>
            <a:noFill/>
            <a:ln w="25400" cap="flat" cmpd="sng">
              <a:solidFill>
                <a:srgbClr val="FFFFFF"/>
              </a:solidFill>
              <a:prstDash val="solid"/>
              <a:round/>
              <a:headEnd type="none" w="med" len="med"/>
              <a:tailEnd type="none" w="med" len="med"/>
            </a:ln>
          </p:spPr>
        </p:cxnSp>
        <p:cxnSp>
          <p:nvCxnSpPr>
            <p:cNvPr id="784" name="Shape 784"/>
            <p:cNvCxnSpPr/>
            <p:nvPr/>
          </p:nvCxnSpPr>
          <p:spPr>
            <a:xfrm>
              <a:off x="3380742" y="4181544"/>
              <a:ext cx="0" cy="228299"/>
            </a:xfrm>
            <a:prstGeom prst="straightConnector1">
              <a:avLst/>
            </a:prstGeom>
            <a:noFill/>
            <a:ln w="25400" cap="flat" cmpd="sng">
              <a:solidFill>
                <a:srgbClr val="FFFFFF"/>
              </a:solidFill>
              <a:prstDash val="solid"/>
              <a:round/>
              <a:headEnd type="none" w="med" len="med"/>
              <a:tailEnd type="none" w="med" len="med"/>
            </a:ln>
          </p:spPr>
        </p:cxnSp>
        <p:cxnSp>
          <p:nvCxnSpPr>
            <p:cNvPr id="785" name="Shape 785"/>
            <p:cNvCxnSpPr/>
            <p:nvPr/>
          </p:nvCxnSpPr>
          <p:spPr>
            <a:xfrm>
              <a:off x="2820446" y="3822307"/>
              <a:ext cx="341100" cy="0"/>
            </a:xfrm>
            <a:prstGeom prst="straightConnector1">
              <a:avLst/>
            </a:prstGeom>
            <a:noFill/>
            <a:ln w="25400" cap="flat" cmpd="sng">
              <a:solidFill>
                <a:srgbClr val="FFFFFF"/>
              </a:solidFill>
              <a:prstDash val="solid"/>
              <a:round/>
              <a:headEnd type="none" w="med" len="med"/>
              <a:tailEnd type="none" w="med" len="med"/>
            </a:ln>
          </p:spPr>
        </p:cxnSp>
        <p:cxnSp>
          <p:nvCxnSpPr>
            <p:cNvPr id="786" name="Shape 786"/>
            <p:cNvCxnSpPr/>
            <p:nvPr/>
          </p:nvCxnSpPr>
          <p:spPr>
            <a:xfrm>
              <a:off x="2101542" y="3919891"/>
              <a:ext cx="115499" cy="0"/>
            </a:xfrm>
            <a:prstGeom prst="straightConnector1">
              <a:avLst/>
            </a:prstGeom>
            <a:noFill/>
            <a:ln w="25400" cap="flat" cmpd="sng">
              <a:solidFill>
                <a:srgbClr val="FFFFFF"/>
              </a:solidFill>
              <a:prstDash val="solid"/>
              <a:round/>
              <a:headEnd type="none" w="med" len="med"/>
              <a:tailEnd type="none" w="med" len="med"/>
            </a:ln>
          </p:spPr>
        </p:cxnSp>
        <p:cxnSp>
          <p:nvCxnSpPr>
            <p:cNvPr id="787" name="Shape 787"/>
            <p:cNvCxnSpPr/>
            <p:nvPr/>
          </p:nvCxnSpPr>
          <p:spPr>
            <a:xfrm>
              <a:off x="2107408" y="2628375"/>
              <a:ext cx="1026600" cy="0"/>
            </a:xfrm>
            <a:prstGeom prst="straightConnector1">
              <a:avLst/>
            </a:prstGeom>
            <a:noFill/>
            <a:ln w="25400" cap="flat" cmpd="sng">
              <a:solidFill>
                <a:srgbClr val="FFFFFF"/>
              </a:solidFill>
              <a:prstDash val="solid"/>
              <a:round/>
              <a:headEnd type="none" w="med" len="med"/>
              <a:tailEnd type="none" w="med" len="med"/>
            </a:ln>
          </p:spPr>
        </p:cxnSp>
        <p:cxnSp>
          <p:nvCxnSpPr>
            <p:cNvPr id="788" name="Shape 788"/>
            <p:cNvCxnSpPr/>
            <p:nvPr/>
          </p:nvCxnSpPr>
          <p:spPr>
            <a:xfrm>
              <a:off x="2062064" y="2676964"/>
              <a:ext cx="0" cy="685200"/>
            </a:xfrm>
            <a:prstGeom prst="straightConnector1">
              <a:avLst/>
            </a:prstGeom>
            <a:noFill/>
            <a:ln w="25400" cap="flat" cmpd="sng">
              <a:solidFill>
                <a:srgbClr val="FFFFFF"/>
              </a:solidFill>
              <a:prstDash val="solid"/>
              <a:round/>
              <a:headEnd type="none" w="med" len="med"/>
              <a:tailEnd type="none" w="med" len="med"/>
            </a:ln>
          </p:spPr>
        </p:cxnSp>
        <p:cxnSp>
          <p:nvCxnSpPr>
            <p:cNvPr id="789" name="Shape 789"/>
            <p:cNvCxnSpPr/>
            <p:nvPr/>
          </p:nvCxnSpPr>
          <p:spPr>
            <a:xfrm>
              <a:off x="2107408" y="3420323"/>
              <a:ext cx="1026600" cy="0"/>
            </a:xfrm>
            <a:prstGeom prst="straightConnector1">
              <a:avLst/>
            </a:prstGeom>
            <a:noFill/>
            <a:ln w="25400" cap="flat" cmpd="sng">
              <a:solidFill>
                <a:srgbClr val="FFFFFF"/>
              </a:solidFill>
              <a:prstDash val="solid"/>
              <a:round/>
              <a:headEnd type="none" w="med" len="med"/>
              <a:tailEnd type="none" w="med" len="med"/>
            </a:ln>
          </p:spPr>
        </p:cxnSp>
        <p:cxnSp>
          <p:nvCxnSpPr>
            <p:cNvPr id="790" name="Shape 790"/>
            <p:cNvCxnSpPr/>
            <p:nvPr/>
          </p:nvCxnSpPr>
          <p:spPr>
            <a:xfrm>
              <a:off x="3179726" y="2676964"/>
              <a:ext cx="0" cy="685200"/>
            </a:xfrm>
            <a:prstGeom prst="straightConnector1">
              <a:avLst/>
            </a:prstGeom>
            <a:noFill/>
            <a:ln w="25400" cap="flat" cmpd="sng">
              <a:solidFill>
                <a:srgbClr val="FFFFFF"/>
              </a:solidFill>
              <a:prstDash val="solid"/>
              <a:round/>
              <a:headEnd type="none" w="med" len="med"/>
              <a:tailEnd type="none" w="med" len="med"/>
            </a:ln>
          </p:spPr>
        </p:cxnSp>
        <p:cxnSp>
          <p:nvCxnSpPr>
            <p:cNvPr id="791" name="Shape 791"/>
            <p:cNvCxnSpPr/>
            <p:nvPr/>
          </p:nvCxnSpPr>
          <p:spPr>
            <a:xfrm>
              <a:off x="2404832" y="2809761"/>
              <a:ext cx="0" cy="119100"/>
            </a:xfrm>
            <a:prstGeom prst="straightConnector1">
              <a:avLst/>
            </a:prstGeom>
            <a:noFill/>
            <a:ln w="25400" cap="flat" cmpd="sng">
              <a:solidFill>
                <a:srgbClr val="FFFFFF"/>
              </a:solidFill>
              <a:prstDash val="solid"/>
              <a:round/>
              <a:headEnd type="none" w="med" len="med"/>
              <a:tailEnd type="none" w="med" len="med"/>
            </a:ln>
          </p:spPr>
        </p:cxnSp>
        <p:cxnSp>
          <p:nvCxnSpPr>
            <p:cNvPr id="792" name="Shape 792"/>
            <p:cNvCxnSpPr/>
            <p:nvPr/>
          </p:nvCxnSpPr>
          <p:spPr>
            <a:xfrm>
              <a:off x="2829682" y="2809761"/>
              <a:ext cx="0" cy="119100"/>
            </a:xfrm>
            <a:prstGeom prst="straightConnector1">
              <a:avLst/>
            </a:prstGeom>
            <a:noFill/>
            <a:ln w="25400" cap="flat" cmpd="sng">
              <a:solidFill>
                <a:srgbClr val="FFFFFF"/>
              </a:solidFill>
              <a:prstDash val="solid"/>
              <a:round/>
              <a:headEnd type="none" w="med" len="med"/>
              <a:tailEnd type="none" w="med" len="med"/>
            </a:ln>
          </p:spPr>
        </p:cxnSp>
        <p:cxnSp>
          <p:nvCxnSpPr>
            <p:cNvPr id="793" name="Shape 793"/>
            <p:cNvCxnSpPr/>
            <p:nvPr/>
          </p:nvCxnSpPr>
          <p:spPr>
            <a:xfrm>
              <a:off x="2532752" y="3220275"/>
              <a:ext cx="246000" cy="0"/>
            </a:xfrm>
            <a:prstGeom prst="straightConnector1">
              <a:avLst/>
            </a:prstGeom>
            <a:noFill/>
            <a:ln w="25400" cap="flat" cmpd="sng">
              <a:solidFill>
                <a:srgbClr val="FFFFFF"/>
              </a:solidFill>
              <a:prstDash val="solid"/>
              <a:round/>
              <a:headEnd type="none" w="med" len="med"/>
              <a:tailEnd type="none" w="med" len="med"/>
            </a:ln>
          </p:spPr>
        </p:cxnSp>
        <p:cxnSp>
          <p:nvCxnSpPr>
            <p:cNvPr id="794" name="Shape 794"/>
            <p:cNvCxnSpPr/>
            <p:nvPr/>
          </p:nvCxnSpPr>
          <p:spPr>
            <a:xfrm>
              <a:off x="2646772" y="2809761"/>
              <a:ext cx="0" cy="249900"/>
            </a:xfrm>
            <a:prstGeom prst="straightConnector1">
              <a:avLst/>
            </a:prstGeom>
            <a:noFill/>
            <a:ln w="25400" cap="flat" cmpd="sng">
              <a:solidFill>
                <a:srgbClr val="FFFFFF"/>
              </a:solidFill>
              <a:prstDash val="solid"/>
              <a:round/>
              <a:headEnd type="none" w="med" len="med"/>
              <a:tailEnd type="none" w="med" len="med"/>
            </a:ln>
          </p:spPr>
        </p:cxnSp>
        <p:cxnSp>
          <p:nvCxnSpPr>
            <p:cNvPr id="795" name="Shape 795"/>
            <p:cNvCxnSpPr/>
            <p:nvPr/>
          </p:nvCxnSpPr>
          <p:spPr>
            <a:xfrm rot="10800000" flipH="1">
              <a:off x="2577692" y="3058141"/>
              <a:ext cx="70499" cy="1500"/>
            </a:xfrm>
            <a:prstGeom prst="straightConnector1">
              <a:avLst/>
            </a:prstGeom>
            <a:noFill/>
            <a:ln w="25400" cap="flat" cmpd="sng">
              <a:solidFill>
                <a:srgbClr val="FFFFFF"/>
              </a:solidFill>
              <a:prstDash val="solid"/>
              <a:round/>
              <a:headEnd type="none" w="med" len="med"/>
              <a:tailEnd type="none" w="med" len="med"/>
            </a:ln>
          </p:spPr>
        </p:cxnSp>
        <p:cxnSp>
          <p:nvCxnSpPr>
            <p:cNvPr id="796" name="Shape 796"/>
            <p:cNvCxnSpPr/>
            <p:nvPr/>
          </p:nvCxnSpPr>
          <p:spPr>
            <a:xfrm rot="10800000" flipH="1">
              <a:off x="2780384" y="3168632"/>
              <a:ext cx="70499" cy="1500"/>
            </a:xfrm>
            <a:prstGeom prst="straightConnector1">
              <a:avLst/>
            </a:prstGeom>
            <a:noFill/>
            <a:ln w="25400" cap="flat" cmpd="sng">
              <a:solidFill>
                <a:srgbClr val="FFFFFF"/>
              </a:solidFill>
              <a:prstDash val="solid"/>
              <a:round/>
              <a:headEnd type="none" w="med" len="med"/>
              <a:tailEnd type="none" w="med" len="med"/>
            </a:ln>
          </p:spPr>
        </p:cxnSp>
        <p:cxnSp>
          <p:nvCxnSpPr>
            <p:cNvPr id="797" name="Shape 797"/>
            <p:cNvCxnSpPr/>
            <p:nvPr/>
          </p:nvCxnSpPr>
          <p:spPr>
            <a:xfrm rot="10800000" flipH="1">
              <a:off x="2446741" y="3174208"/>
              <a:ext cx="70499" cy="1500"/>
            </a:xfrm>
            <a:prstGeom prst="straightConnector1">
              <a:avLst/>
            </a:prstGeom>
            <a:noFill/>
            <a:ln w="25400" cap="flat" cmpd="sng">
              <a:solidFill>
                <a:srgbClr val="FFFFFF"/>
              </a:solidFill>
              <a:prstDash val="solid"/>
              <a:round/>
              <a:headEnd type="none" w="med" len="med"/>
              <a:tailEnd type="none" w="med" len="med"/>
            </a:ln>
          </p:spPr>
        </p:cxnSp>
      </p:grpSp>
      <p:pic>
        <p:nvPicPr>
          <p:cNvPr id="798" name="Shape 798" descr="bro-eyes.png"/>
          <p:cNvPicPr preferRelativeResize="0"/>
          <p:nvPr/>
        </p:nvPicPr>
        <p:blipFill rotWithShape="1">
          <a:blip r:embed="rId3"/>
          <a:srcRect/>
          <a:stretch>
            <a:fillRect/>
          </a:stretch>
        </p:blipFill>
        <p:spPr>
          <a:xfrm>
            <a:off x="6387506" y="4168402"/>
            <a:ext cx="436949" cy="418275"/>
          </a:xfrm>
          <a:prstGeom prst="rect">
            <a:avLst/>
          </a:prstGeom>
          <a:noFill/>
          <a:ln w="9525" cap="flat" cmpd="sng">
            <a:solidFill>
              <a:srgbClr val="FFFFFF">
                <a:alpha val="0"/>
              </a:srgbClr>
            </a:solidFill>
            <a:prstDash val="solid"/>
            <a:round/>
            <a:headEnd type="none" w="med" len="med"/>
            <a:tailEnd type="none" w="med" len="med"/>
          </a:ln>
        </p:spPr>
      </p:pic>
      <p:cxnSp>
        <p:nvCxnSpPr>
          <p:cNvPr id="799" name="Shape 799"/>
          <p:cNvCxnSpPr/>
          <p:nvPr/>
        </p:nvCxnSpPr>
        <p:spPr>
          <a:xfrm>
            <a:off x="2676655" y="1101713"/>
            <a:ext cx="0" cy="2756250"/>
          </a:xfrm>
          <a:prstGeom prst="straightConnector1">
            <a:avLst/>
          </a:prstGeom>
          <a:noFill/>
          <a:ln w="25400" cap="flat" cmpd="sng">
            <a:solidFill>
              <a:srgbClr val="FFFFFF"/>
            </a:solidFill>
            <a:prstDash val="dash"/>
            <a:round/>
            <a:headEnd type="none" w="med" len="med"/>
            <a:tailEnd type="none" w="med" len="med"/>
          </a:ln>
        </p:spPr>
      </p:cxnSp>
      <p:cxnSp>
        <p:nvCxnSpPr>
          <p:cNvPr id="800" name="Shape 800"/>
          <p:cNvCxnSpPr/>
          <p:nvPr/>
        </p:nvCxnSpPr>
        <p:spPr>
          <a:xfrm>
            <a:off x="6406558" y="1114634"/>
            <a:ext cx="0" cy="2756250"/>
          </a:xfrm>
          <a:prstGeom prst="straightConnector1">
            <a:avLst/>
          </a:prstGeom>
          <a:noFill/>
          <a:ln w="25400" cap="flat" cmpd="sng">
            <a:solidFill>
              <a:srgbClr val="FFFFFF"/>
            </a:solidFill>
            <a:prstDash val="dash"/>
            <a:round/>
            <a:headEnd type="none" w="med" len="med"/>
            <a:tailEnd type="none" w="med" len="med"/>
          </a:ln>
        </p:spPr>
      </p:cxnSp>
      <p:cxnSp>
        <p:nvCxnSpPr>
          <p:cNvPr id="801" name="Shape 801"/>
          <p:cNvCxnSpPr/>
          <p:nvPr/>
        </p:nvCxnSpPr>
        <p:spPr>
          <a:xfrm rot="10800000">
            <a:off x="2790993" y="3972226"/>
            <a:ext cx="3470850" cy="0"/>
          </a:xfrm>
          <a:prstGeom prst="straightConnector1">
            <a:avLst/>
          </a:prstGeom>
          <a:noFill/>
          <a:ln w="25400" cap="flat" cmpd="sng">
            <a:solidFill>
              <a:srgbClr val="FFFFFF"/>
            </a:solidFill>
            <a:prstDash val="dash"/>
            <a:round/>
            <a:headEnd type="none" w="med" len="med"/>
            <a:tailEnd type="none" w="med" len="med"/>
          </a:ln>
        </p:spPr>
      </p:cxnSp>
      <p:cxnSp>
        <p:nvCxnSpPr>
          <p:cNvPr id="802" name="Shape 802"/>
          <p:cNvCxnSpPr/>
          <p:nvPr/>
        </p:nvCxnSpPr>
        <p:spPr>
          <a:xfrm rot="10800000">
            <a:off x="2790993" y="1027124"/>
            <a:ext cx="3470850" cy="0"/>
          </a:xfrm>
          <a:prstGeom prst="straightConnector1">
            <a:avLst/>
          </a:prstGeom>
          <a:noFill/>
          <a:ln w="25400" cap="flat" cmpd="sng">
            <a:solidFill>
              <a:srgbClr val="FFFFFF"/>
            </a:solidFill>
            <a:prstDash val="dash"/>
            <a:round/>
            <a:headEnd type="none" w="med" len="med"/>
            <a:tailEnd type="none" w="med" len="med"/>
          </a:ln>
        </p:spPr>
      </p:cxnSp>
      <p:cxnSp>
        <p:nvCxnSpPr>
          <p:cNvPr id="803" name="Shape 803"/>
          <p:cNvCxnSpPr/>
          <p:nvPr/>
        </p:nvCxnSpPr>
        <p:spPr>
          <a:xfrm>
            <a:off x="5208703" y="4093364"/>
            <a:ext cx="17774" cy="614924"/>
          </a:xfrm>
          <a:prstGeom prst="straightConnector1">
            <a:avLst/>
          </a:prstGeom>
          <a:noFill/>
          <a:ln w="25400" cap="flat" cmpd="sng">
            <a:solidFill>
              <a:srgbClr val="FFFFFF"/>
            </a:solidFill>
            <a:prstDash val="dash"/>
            <a:round/>
            <a:headEnd type="none" w="med" len="med"/>
            <a:tailEnd type="none" w="med" len="med"/>
          </a:ln>
        </p:spPr>
      </p:cxnSp>
      <p:cxnSp>
        <p:nvCxnSpPr>
          <p:cNvPr id="804" name="Shape 804"/>
          <p:cNvCxnSpPr/>
          <p:nvPr/>
        </p:nvCxnSpPr>
        <p:spPr>
          <a:xfrm rot="10800000">
            <a:off x="5321505" y="4764948"/>
            <a:ext cx="747899" cy="0"/>
          </a:xfrm>
          <a:prstGeom prst="straightConnector1">
            <a:avLst/>
          </a:prstGeom>
          <a:noFill/>
          <a:ln w="25400" cap="flat" cmpd="sng">
            <a:solidFill>
              <a:srgbClr val="FFFFFF"/>
            </a:solidFill>
            <a:prstDash val="dash"/>
            <a:round/>
            <a:headEnd type="triangle" w="lg" len="lg"/>
            <a:tailEnd type="none" w="med" len="med"/>
          </a:ln>
        </p:spPr>
      </p:cxnSp>
      <p:pic>
        <p:nvPicPr>
          <p:cNvPr id="805" name="Shape 805" descr="1600px-Flag_of_the_United_States.svg.png"/>
          <p:cNvPicPr preferRelativeResize="0"/>
          <p:nvPr/>
        </p:nvPicPr>
        <p:blipFill rotWithShape="1">
          <a:blip r:embed="rId2"/>
          <a:srcRect/>
          <a:stretch>
            <a:fillRect/>
          </a:stretch>
        </p:blipFill>
        <p:spPr>
          <a:xfrm>
            <a:off x="6283540" y="4936451"/>
            <a:ext cx="171450" cy="90225"/>
          </a:xfrm>
          <a:prstGeom prst="rect">
            <a:avLst/>
          </a:prstGeom>
          <a:noFill/>
          <a:ln w="9525" cap="flat" cmpd="sng">
            <a:solidFill>
              <a:srgbClr val="FFFFFF">
                <a:alpha val="0"/>
              </a:srgbClr>
            </a:solidFill>
            <a:prstDash val="solid"/>
            <a:round/>
            <a:headEnd type="none" w="med" len="med"/>
            <a:tailEnd type="none" w="med" len="med"/>
          </a:ln>
        </p:spPr>
      </p:pic>
      <p:pic>
        <p:nvPicPr>
          <p:cNvPr id="806" name="Shape 806" descr="1600px-Flag_of_Mexico.svg.png"/>
          <p:cNvPicPr preferRelativeResize="0"/>
          <p:nvPr/>
        </p:nvPicPr>
        <p:blipFill rotWithShape="1">
          <a:blip r:embed="rId1"/>
          <a:srcRect/>
          <a:stretch>
            <a:fillRect/>
          </a:stretch>
        </p:blipFill>
        <p:spPr>
          <a:xfrm>
            <a:off x="6469844" y="4921832"/>
            <a:ext cx="183600" cy="104849"/>
          </a:xfrm>
          <a:prstGeom prst="rect">
            <a:avLst/>
          </a:prstGeom>
          <a:noFill/>
          <a:ln w="9525" cap="flat" cmpd="sng">
            <a:solidFill>
              <a:srgbClr val="FFFFFF">
                <a:alpha val="0"/>
              </a:srgbClr>
            </a:solidFill>
            <a:prstDash val="solid"/>
            <a:round/>
            <a:headEnd type="none" w="med" len="med"/>
            <a:tailEnd type="none" w="med" len="med"/>
          </a:ln>
        </p:spPr>
      </p:pic>
      <p:pic>
        <p:nvPicPr>
          <p:cNvPr id="807" name="Shape 807"/>
          <p:cNvPicPr preferRelativeResize="0"/>
          <p:nvPr/>
        </p:nvPicPr>
        <p:blipFill rotWithShape="1">
          <a:blip r:embed="rId4"/>
          <a:srcRect/>
          <a:stretch>
            <a:fillRect/>
          </a:stretch>
        </p:blipFill>
        <p:spPr>
          <a:xfrm>
            <a:off x="6674365" y="4922531"/>
            <a:ext cx="160875" cy="107324"/>
          </a:xfrm>
          <a:prstGeom prst="rect">
            <a:avLst/>
          </a:prstGeom>
          <a:noFill/>
          <a:ln w="9525" cap="flat" cmpd="sng">
            <a:solidFill>
              <a:srgbClr val="FFFFFF">
                <a:alpha val="0"/>
              </a:srgbClr>
            </a:solidFill>
            <a:prstDash val="solid"/>
            <a:round/>
            <a:headEnd type="none" w="med" len="med"/>
            <a:tailEnd type="none" w="med" len="med"/>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812" name="Shape 812"/>
        <p:cNvGrpSpPr/>
        <p:nvPr/>
      </p:nvGrpSpPr>
      <p:grpSpPr>
        <a:xfrm>
          <a:off x="0" y="0"/>
          <a:ext cx="0" cy="0"/>
          <a:chOff x="0" y="0"/>
          <a:chExt cx="0" cy="0"/>
        </a:xfrm>
      </p:grpSpPr>
      <p:sp>
        <p:nvSpPr>
          <p:cNvPr id="813" name="Shape 813"/>
          <p:cNvSpPr txBox="1"/>
          <p:nvPr>
            <p:ph type="title"/>
          </p:nvPr>
        </p:nvSpPr>
        <p:spPr>
          <a:xfrm>
            <a:off x="1485900" y="205978"/>
            <a:ext cx="6172200" cy="857250"/>
          </a:xfrm>
          <a:prstGeom prst="rect">
            <a:avLst/>
          </a:prstGeom>
          <a:noFill/>
          <a:ln>
            <a:noFill/>
          </a:ln>
        </p:spPr>
        <p:txBody>
          <a:bodyPr lIns="68568" tIns="34275" rIns="68568" bIns="34275" anchor="ctr" anchorCtr="0">
            <a:noAutofit/>
          </a:bodyPr>
          <a:lstStyle/>
          <a:p>
            <a:pPr lvl="0" algn="l" rtl="0">
              <a:spcBef>
                <a:spcPts val="0"/>
              </a:spcBef>
              <a:buClr>
                <a:schemeClr val="dk1"/>
              </a:buClr>
              <a:buSzPct val="25000"/>
              <a:buFont typeface="Calibri" panose="020F0502020204030204"/>
              <a:buNone/>
            </a:pPr>
            <a:r>
              <a:rPr lang="en-US"/>
              <a:t>Kittens Framework</a:t>
            </a:r>
            <a:endParaRPr lang="en-US"/>
          </a:p>
        </p:txBody>
      </p:sp>
      <p:grpSp>
        <p:nvGrpSpPr>
          <p:cNvPr id="814" name="Shape 814"/>
          <p:cNvGrpSpPr/>
          <p:nvPr/>
        </p:nvGrpSpPr>
        <p:grpSpPr>
          <a:xfrm>
            <a:off x="1359835" y="1700525"/>
            <a:ext cx="1155935" cy="1505306"/>
            <a:chOff x="1873115" y="2430290"/>
            <a:chExt cx="1541247" cy="2007075"/>
          </a:xfrm>
        </p:grpSpPr>
        <p:cxnSp>
          <p:nvCxnSpPr>
            <p:cNvPr id="815" name="Shape 815"/>
            <p:cNvCxnSpPr/>
            <p:nvPr/>
          </p:nvCxnSpPr>
          <p:spPr>
            <a:xfrm>
              <a:off x="1955349" y="2430290"/>
              <a:ext cx="1370700" cy="0"/>
            </a:xfrm>
            <a:prstGeom prst="straightConnector1">
              <a:avLst/>
            </a:prstGeom>
            <a:noFill/>
            <a:ln w="25400" cap="flat" cmpd="sng">
              <a:solidFill>
                <a:srgbClr val="FFFFFF"/>
              </a:solidFill>
              <a:prstDash val="solid"/>
              <a:round/>
              <a:headEnd type="none" w="med" len="med"/>
              <a:tailEnd type="none" w="med" len="med"/>
            </a:ln>
          </p:spPr>
        </p:cxnSp>
        <p:cxnSp>
          <p:nvCxnSpPr>
            <p:cNvPr id="816" name="Shape 816"/>
            <p:cNvCxnSpPr/>
            <p:nvPr/>
          </p:nvCxnSpPr>
          <p:spPr>
            <a:xfrm>
              <a:off x="1927938" y="4145001"/>
              <a:ext cx="1443600" cy="0"/>
            </a:xfrm>
            <a:prstGeom prst="straightConnector1">
              <a:avLst/>
            </a:prstGeom>
            <a:noFill/>
            <a:ln w="25400" cap="flat" cmpd="sng">
              <a:solidFill>
                <a:srgbClr val="FFFFFF"/>
              </a:solidFill>
              <a:prstDash val="solid"/>
              <a:round/>
              <a:headEnd type="none" w="med" len="med"/>
              <a:tailEnd type="none" w="med" len="med"/>
            </a:ln>
          </p:spPr>
        </p:cxnSp>
        <p:cxnSp>
          <p:nvCxnSpPr>
            <p:cNvPr id="817" name="Shape 817"/>
            <p:cNvCxnSpPr/>
            <p:nvPr/>
          </p:nvCxnSpPr>
          <p:spPr>
            <a:xfrm>
              <a:off x="1927938" y="4437366"/>
              <a:ext cx="1443600" cy="0"/>
            </a:xfrm>
            <a:prstGeom prst="straightConnector1">
              <a:avLst/>
            </a:prstGeom>
            <a:noFill/>
            <a:ln w="25400" cap="flat" cmpd="sng">
              <a:solidFill>
                <a:srgbClr val="FFFFFF"/>
              </a:solidFill>
              <a:prstDash val="solid"/>
              <a:round/>
              <a:headEnd type="none" w="med" len="med"/>
              <a:tailEnd type="none" w="med" len="med"/>
            </a:ln>
          </p:spPr>
        </p:cxnSp>
        <p:cxnSp>
          <p:nvCxnSpPr>
            <p:cNvPr id="818" name="Shape 818"/>
            <p:cNvCxnSpPr/>
            <p:nvPr/>
          </p:nvCxnSpPr>
          <p:spPr>
            <a:xfrm>
              <a:off x="1873115" y="2512506"/>
              <a:ext cx="0" cy="1586700"/>
            </a:xfrm>
            <a:prstGeom prst="straightConnector1">
              <a:avLst/>
            </a:prstGeom>
            <a:noFill/>
            <a:ln w="25400" cap="flat" cmpd="sng">
              <a:solidFill>
                <a:srgbClr val="FFFFFF"/>
              </a:solidFill>
              <a:prstDash val="solid"/>
              <a:round/>
              <a:headEnd type="none" w="med" len="med"/>
              <a:tailEnd type="none" w="med" len="med"/>
            </a:ln>
          </p:spPr>
        </p:cxnSp>
        <p:cxnSp>
          <p:nvCxnSpPr>
            <p:cNvPr id="819" name="Shape 819"/>
            <p:cNvCxnSpPr/>
            <p:nvPr/>
          </p:nvCxnSpPr>
          <p:spPr>
            <a:xfrm>
              <a:off x="3414362" y="2503369"/>
              <a:ext cx="0" cy="1586700"/>
            </a:xfrm>
            <a:prstGeom prst="straightConnector1">
              <a:avLst/>
            </a:prstGeom>
            <a:noFill/>
            <a:ln w="25400" cap="flat" cmpd="sng">
              <a:solidFill>
                <a:srgbClr val="FFFFFF"/>
              </a:solidFill>
              <a:prstDash val="solid"/>
              <a:round/>
              <a:headEnd type="none" w="med" len="med"/>
              <a:tailEnd type="none" w="med" len="med"/>
            </a:ln>
          </p:spPr>
        </p:cxnSp>
        <p:cxnSp>
          <p:nvCxnSpPr>
            <p:cNvPr id="820" name="Shape 820"/>
            <p:cNvCxnSpPr/>
            <p:nvPr/>
          </p:nvCxnSpPr>
          <p:spPr>
            <a:xfrm>
              <a:off x="1927936" y="4172410"/>
              <a:ext cx="0" cy="228299"/>
            </a:xfrm>
            <a:prstGeom prst="straightConnector1">
              <a:avLst/>
            </a:prstGeom>
            <a:noFill/>
            <a:ln w="25400" cap="flat" cmpd="sng">
              <a:solidFill>
                <a:srgbClr val="FFFFFF"/>
              </a:solidFill>
              <a:prstDash val="solid"/>
              <a:round/>
              <a:headEnd type="none" w="med" len="med"/>
              <a:tailEnd type="none" w="med" len="med"/>
            </a:ln>
          </p:spPr>
        </p:cxnSp>
        <p:cxnSp>
          <p:nvCxnSpPr>
            <p:cNvPr id="821" name="Shape 821"/>
            <p:cNvCxnSpPr/>
            <p:nvPr/>
          </p:nvCxnSpPr>
          <p:spPr>
            <a:xfrm>
              <a:off x="3380742" y="4181544"/>
              <a:ext cx="0" cy="228299"/>
            </a:xfrm>
            <a:prstGeom prst="straightConnector1">
              <a:avLst/>
            </a:prstGeom>
            <a:noFill/>
            <a:ln w="25400" cap="flat" cmpd="sng">
              <a:solidFill>
                <a:srgbClr val="FFFFFF"/>
              </a:solidFill>
              <a:prstDash val="solid"/>
              <a:round/>
              <a:headEnd type="none" w="med" len="med"/>
              <a:tailEnd type="none" w="med" len="med"/>
            </a:ln>
          </p:spPr>
        </p:cxnSp>
        <p:cxnSp>
          <p:nvCxnSpPr>
            <p:cNvPr id="822" name="Shape 822"/>
            <p:cNvCxnSpPr/>
            <p:nvPr/>
          </p:nvCxnSpPr>
          <p:spPr>
            <a:xfrm>
              <a:off x="2820446" y="3822307"/>
              <a:ext cx="341100" cy="0"/>
            </a:xfrm>
            <a:prstGeom prst="straightConnector1">
              <a:avLst/>
            </a:prstGeom>
            <a:noFill/>
            <a:ln w="25400" cap="flat" cmpd="sng">
              <a:solidFill>
                <a:srgbClr val="FFFFFF"/>
              </a:solidFill>
              <a:prstDash val="solid"/>
              <a:round/>
              <a:headEnd type="none" w="med" len="med"/>
              <a:tailEnd type="none" w="med" len="med"/>
            </a:ln>
          </p:spPr>
        </p:cxnSp>
        <p:cxnSp>
          <p:nvCxnSpPr>
            <p:cNvPr id="823" name="Shape 823"/>
            <p:cNvCxnSpPr/>
            <p:nvPr/>
          </p:nvCxnSpPr>
          <p:spPr>
            <a:xfrm>
              <a:off x="2101542" y="3919891"/>
              <a:ext cx="115499" cy="0"/>
            </a:xfrm>
            <a:prstGeom prst="straightConnector1">
              <a:avLst/>
            </a:prstGeom>
            <a:noFill/>
            <a:ln w="25400" cap="flat" cmpd="sng">
              <a:solidFill>
                <a:srgbClr val="FFFFFF"/>
              </a:solidFill>
              <a:prstDash val="solid"/>
              <a:round/>
              <a:headEnd type="none" w="med" len="med"/>
              <a:tailEnd type="none" w="med" len="med"/>
            </a:ln>
          </p:spPr>
        </p:cxnSp>
        <p:cxnSp>
          <p:nvCxnSpPr>
            <p:cNvPr id="824" name="Shape 824"/>
            <p:cNvCxnSpPr/>
            <p:nvPr/>
          </p:nvCxnSpPr>
          <p:spPr>
            <a:xfrm>
              <a:off x="2107408" y="2628375"/>
              <a:ext cx="1026600" cy="0"/>
            </a:xfrm>
            <a:prstGeom prst="straightConnector1">
              <a:avLst/>
            </a:prstGeom>
            <a:noFill/>
            <a:ln w="25400" cap="flat" cmpd="sng">
              <a:solidFill>
                <a:srgbClr val="FFFFFF"/>
              </a:solidFill>
              <a:prstDash val="solid"/>
              <a:round/>
              <a:headEnd type="none" w="med" len="med"/>
              <a:tailEnd type="none" w="med" len="med"/>
            </a:ln>
          </p:spPr>
        </p:cxnSp>
        <p:cxnSp>
          <p:nvCxnSpPr>
            <p:cNvPr id="825" name="Shape 825"/>
            <p:cNvCxnSpPr/>
            <p:nvPr/>
          </p:nvCxnSpPr>
          <p:spPr>
            <a:xfrm>
              <a:off x="2062064" y="2676964"/>
              <a:ext cx="0" cy="685200"/>
            </a:xfrm>
            <a:prstGeom prst="straightConnector1">
              <a:avLst/>
            </a:prstGeom>
            <a:noFill/>
            <a:ln w="25400" cap="flat" cmpd="sng">
              <a:solidFill>
                <a:srgbClr val="FFFFFF"/>
              </a:solidFill>
              <a:prstDash val="solid"/>
              <a:round/>
              <a:headEnd type="none" w="med" len="med"/>
              <a:tailEnd type="none" w="med" len="med"/>
            </a:ln>
          </p:spPr>
        </p:cxnSp>
        <p:cxnSp>
          <p:nvCxnSpPr>
            <p:cNvPr id="826" name="Shape 826"/>
            <p:cNvCxnSpPr/>
            <p:nvPr/>
          </p:nvCxnSpPr>
          <p:spPr>
            <a:xfrm>
              <a:off x="2107408" y="3420323"/>
              <a:ext cx="1026600" cy="0"/>
            </a:xfrm>
            <a:prstGeom prst="straightConnector1">
              <a:avLst/>
            </a:prstGeom>
            <a:noFill/>
            <a:ln w="25400" cap="flat" cmpd="sng">
              <a:solidFill>
                <a:srgbClr val="FFFFFF"/>
              </a:solidFill>
              <a:prstDash val="solid"/>
              <a:round/>
              <a:headEnd type="none" w="med" len="med"/>
              <a:tailEnd type="none" w="med" len="med"/>
            </a:ln>
          </p:spPr>
        </p:cxnSp>
        <p:cxnSp>
          <p:nvCxnSpPr>
            <p:cNvPr id="827" name="Shape 827"/>
            <p:cNvCxnSpPr/>
            <p:nvPr/>
          </p:nvCxnSpPr>
          <p:spPr>
            <a:xfrm>
              <a:off x="3179726" y="2676964"/>
              <a:ext cx="0" cy="685200"/>
            </a:xfrm>
            <a:prstGeom prst="straightConnector1">
              <a:avLst/>
            </a:prstGeom>
            <a:noFill/>
            <a:ln w="25400" cap="flat" cmpd="sng">
              <a:solidFill>
                <a:srgbClr val="FFFFFF"/>
              </a:solidFill>
              <a:prstDash val="solid"/>
              <a:round/>
              <a:headEnd type="none" w="med" len="med"/>
              <a:tailEnd type="none" w="med" len="med"/>
            </a:ln>
          </p:spPr>
        </p:cxnSp>
        <p:cxnSp>
          <p:nvCxnSpPr>
            <p:cNvPr id="828" name="Shape 828"/>
            <p:cNvCxnSpPr/>
            <p:nvPr/>
          </p:nvCxnSpPr>
          <p:spPr>
            <a:xfrm>
              <a:off x="2404832" y="2809761"/>
              <a:ext cx="0" cy="119100"/>
            </a:xfrm>
            <a:prstGeom prst="straightConnector1">
              <a:avLst/>
            </a:prstGeom>
            <a:noFill/>
            <a:ln w="25400" cap="flat" cmpd="sng">
              <a:solidFill>
                <a:srgbClr val="FFFFFF"/>
              </a:solidFill>
              <a:prstDash val="solid"/>
              <a:round/>
              <a:headEnd type="none" w="med" len="med"/>
              <a:tailEnd type="none" w="med" len="med"/>
            </a:ln>
          </p:spPr>
        </p:cxnSp>
        <p:cxnSp>
          <p:nvCxnSpPr>
            <p:cNvPr id="829" name="Shape 829"/>
            <p:cNvCxnSpPr/>
            <p:nvPr/>
          </p:nvCxnSpPr>
          <p:spPr>
            <a:xfrm>
              <a:off x="2829682" y="2809761"/>
              <a:ext cx="0" cy="119100"/>
            </a:xfrm>
            <a:prstGeom prst="straightConnector1">
              <a:avLst/>
            </a:prstGeom>
            <a:noFill/>
            <a:ln w="25400" cap="flat" cmpd="sng">
              <a:solidFill>
                <a:srgbClr val="FFFFFF"/>
              </a:solidFill>
              <a:prstDash val="solid"/>
              <a:round/>
              <a:headEnd type="none" w="med" len="med"/>
              <a:tailEnd type="none" w="med" len="med"/>
            </a:ln>
          </p:spPr>
        </p:cxnSp>
        <p:cxnSp>
          <p:nvCxnSpPr>
            <p:cNvPr id="830" name="Shape 830"/>
            <p:cNvCxnSpPr/>
            <p:nvPr/>
          </p:nvCxnSpPr>
          <p:spPr>
            <a:xfrm>
              <a:off x="2532752" y="3220275"/>
              <a:ext cx="246000" cy="0"/>
            </a:xfrm>
            <a:prstGeom prst="straightConnector1">
              <a:avLst/>
            </a:prstGeom>
            <a:noFill/>
            <a:ln w="25400" cap="flat" cmpd="sng">
              <a:solidFill>
                <a:srgbClr val="FFFFFF"/>
              </a:solidFill>
              <a:prstDash val="solid"/>
              <a:round/>
              <a:headEnd type="none" w="med" len="med"/>
              <a:tailEnd type="none" w="med" len="med"/>
            </a:ln>
          </p:spPr>
        </p:cxnSp>
        <p:cxnSp>
          <p:nvCxnSpPr>
            <p:cNvPr id="831" name="Shape 831"/>
            <p:cNvCxnSpPr/>
            <p:nvPr/>
          </p:nvCxnSpPr>
          <p:spPr>
            <a:xfrm>
              <a:off x="2646772" y="2809761"/>
              <a:ext cx="0" cy="249900"/>
            </a:xfrm>
            <a:prstGeom prst="straightConnector1">
              <a:avLst/>
            </a:prstGeom>
            <a:noFill/>
            <a:ln w="25400" cap="flat" cmpd="sng">
              <a:solidFill>
                <a:srgbClr val="FFFFFF"/>
              </a:solidFill>
              <a:prstDash val="solid"/>
              <a:round/>
              <a:headEnd type="none" w="med" len="med"/>
              <a:tailEnd type="none" w="med" len="med"/>
            </a:ln>
          </p:spPr>
        </p:cxnSp>
        <p:cxnSp>
          <p:nvCxnSpPr>
            <p:cNvPr id="832" name="Shape 832"/>
            <p:cNvCxnSpPr/>
            <p:nvPr/>
          </p:nvCxnSpPr>
          <p:spPr>
            <a:xfrm rot="10800000" flipH="1">
              <a:off x="2577692" y="3058141"/>
              <a:ext cx="70499" cy="1500"/>
            </a:xfrm>
            <a:prstGeom prst="straightConnector1">
              <a:avLst/>
            </a:prstGeom>
            <a:noFill/>
            <a:ln w="25400" cap="flat" cmpd="sng">
              <a:solidFill>
                <a:srgbClr val="FFFFFF"/>
              </a:solidFill>
              <a:prstDash val="solid"/>
              <a:round/>
              <a:headEnd type="none" w="med" len="med"/>
              <a:tailEnd type="none" w="med" len="med"/>
            </a:ln>
          </p:spPr>
        </p:cxnSp>
        <p:cxnSp>
          <p:nvCxnSpPr>
            <p:cNvPr id="833" name="Shape 833"/>
            <p:cNvCxnSpPr/>
            <p:nvPr/>
          </p:nvCxnSpPr>
          <p:spPr>
            <a:xfrm rot="10800000" flipH="1">
              <a:off x="2780384" y="3168632"/>
              <a:ext cx="70499" cy="1500"/>
            </a:xfrm>
            <a:prstGeom prst="straightConnector1">
              <a:avLst/>
            </a:prstGeom>
            <a:noFill/>
            <a:ln w="25400" cap="flat" cmpd="sng">
              <a:solidFill>
                <a:srgbClr val="FFFFFF"/>
              </a:solidFill>
              <a:prstDash val="solid"/>
              <a:round/>
              <a:headEnd type="none" w="med" len="med"/>
              <a:tailEnd type="none" w="med" len="med"/>
            </a:ln>
          </p:spPr>
        </p:cxnSp>
        <p:cxnSp>
          <p:nvCxnSpPr>
            <p:cNvPr id="834" name="Shape 834"/>
            <p:cNvCxnSpPr/>
            <p:nvPr/>
          </p:nvCxnSpPr>
          <p:spPr>
            <a:xfrm rot="10800000" flipH="1">
              <a:off x="2446741" y="3174208"/>
              <a:ext cx="70499" cy="1500"/>
            </a:xfrm>
            <a:prstGeom prst="straightConnector1">
              <a:avLst/>
            </a:prstGeom>
            <a:noFill/>
            <a:ln w="25400" cap="flat" cmpd="sng">
              <a:solidFill>
                <a:srgbClr val="FFFFFF"/>
              </a:solidFill>
              <a:prstDash val="solid"/>
              <a:round/>
              <a:headEnd type="none" w="med" len="med"/>
              <a:tailEnd type="none" w="med" len="med"/>
            </a:ln>
          </p:spPr>
        </p:cxnSp>
      </p:grpSp>
      <p:grpSp>
        <p:nvGrpSpPr>
          <p:cNvPr id="835" name="Shape 835"/>
          <p:cNvGrpSpPr/>
          <p:nvPr/>
        </p:nvGrpSpPr>
        <p:grpSpPr>
          <a:xfrm>
            <a:off x="6520495" y="1706247"/>
            <a:ext cx="1155935" cy="1505306"/>
            <a:chOff x="1873115" y="2430290"/>
            <a:chExt cx="1541247" cy="2007075"/>
          </a:xfrm>
        </p:grpSpPr>
        <p:cxnSp>
          <p:nvCxnSpPr>
            <p:cNvPr id="836" name="Shape 836"/>
            <p:cNvCxnSpPr/>
            <p:nvPr/>
          </p:nvCxnSpPr>
          <p:spPr>
            <a:xfrm>
              <a:off x="1955349" y="2430290"/>
              <a:ext cx="1370700" cy="0"/>
            </a:xfrm>
            <a:prstGeom prst="straightConnector1">
              <a:avLst/>
            </a:prstGeom>
            <a:noFill/>
            <a:ln w="25400" cap="flat" cmpd="sng">
              <a:solidFill>
                <a:srgbClr val="FFFFFF"/>
              </a:solidFill>
              <a:prstDash val="solid"/>
              <a:round/>
              <a:headEnd type="none" w="med" len="med"/>
              <a:tailEnd type="none" w="med" len="med"/>
            </a:ln>
          </p:spPr>
        </p:cxnSp>
        <p:cxnSp>
          <p:nvCxnSpPr>
            <p:cNvPr id="837" name="Shape 837"/>
            <p:cNvCxnSpPr/>
            <p:nvPr/>
          </p:nvCxnSpPr>
          <p:spPr>
            <a:xfrm>
              <a:off x="1927938" y="4145001"/>
              <a:ext cx="1443600" cy="0"/>
            </a:xfrm>
            <a:prstGeom prst="straightConnector1">
              <a:avLst/>
            </a:prstGeom>
            <a:noFill/>
            <a:ln w="25400" cap="flat" cmpd="sng">
              <a:solidFill>
                <a:srgbClr val="FFFFFF"/>
              </a:solidFill>
              <a:prstDash val="solid"/>
              <a:round/>
              <a:headEnd type="none" w="med" len="med"/>
              <a:tailEnd type="none" w="med" len="med"/>
            </a:ln>
          </p:spPr>
        </p:cxnSp>
        <p:cxnSp>
          <p:nvCxnSpPr>
            <p:cNvPr id="838" name="Shape 838"/>
            <p:cNvCxnSpPr/>
            <p:nvPr/>
          </p:nvCxnSpPr>
          <p:spPr>
            <a:xfrm>
              <a:off x="1927938" y="4437366"/>
              <a:ext cx="1443600" cy="0"/>
            </a:xfrm>
            <a:prstGeom prst="straightConnector1">
              <a:avLst/>
            </a:prstGeom>
            <a:noFill/>
            <a:ln w="25400" cap="flat" cmpd="sng">
              <a:solidFill>
                <a:srgbClr val="FFFFFF"/>
              </a:solidFill>
              <a:prstDash val="solid"/>
              <a:round/>
              <a:headEnd type="none" w="med" len="med"/>
              <a:tailEnd type="none" w="med" len="med"/>
            </a:ln>
          </p:spPr>
        </p:cxnSp>
        <p:cxnSp>
          <p:nvCxnSpPr>
            <p:cNvPr id="839" name="Shape 839"/>
            <p:cNvCxnSpPr/>
            <p:nvPr/>
          </p:nvCxnSpPr>
          <p:spPr>
            <a:xfrm>
              <a:off x="1873115" y="2512506"/>
              <a:ext cx="0" cy="1586700"/>
            </a:xfrm>
            <a:prstGeom prst="straightConnector1">
              <a:avLst/>
            </a:prstGeom>
            <a:noFill/>
            <a:ln w="25400" cap="flat" cmpd="sng">
              <a:solidFill>
                <a:srgbClr val="FFFFFF"/>
              </a:solidFill>
              <a:prstDash val="solid"/>
              <a:round/>
              <a:headEnd type="none" w="med" len="med"/>
              <a:tailEnd type="none" w="med" len="med"/>
            </a:ln>
          </p:spPr>
        </p:cxnSp>
        <p:cxnSp>
          <p:nvCxnSpPr>
            <p:cNvPr id="840" name="Shape 840"/>
            <p:cNvCxnSpPr/>
            <p:nvPr/>
          </p:nvCxnSpPr>
          <p:spPr>
            <a:xfrm>
              <a:off x="3414362" y="2503369"/>
              <a:ext cx="0" cy="1586700"/>
            </a:xfrm>
            <a:prstGeom prst="straightConnector1">
              <a:avLst/>
            </a:prstGeom>
            <a:noFill/>
            <a:ln w="25400" cap="flat" cmpd="sng">
              <a:solidFill>
                <a:srgbClr val="FFFFFF"/>
              </a:solidFill>
              <a:prstDash val="solid"/>
              <a:round/>
              <a:headEnd type="none" w="med" len="med"/>
              <a:tailEnd type="none" w="med" len="med"/>
            </a:ln>
          </p:spPr>
        </p:cxnSp>
        <p:cxnSp>
          <p:nvCxnSpPr>
            <p:cNvPr id="841" name="Shape 841"/>
            <p:cNvCxnSpPr/>
            <p:nvPr/>
          </p:nvCxnSpPr>
          <p:spPr>
            <a:xfrm>
              <a:off x="1927936" y="4172410"/>
              <a:ext cx="0" cy="228299"/>
            </a:xfrm>
            <a:prstGeom prst="straightConnector1">
              <a:avLst/>
            </a:prstGeom>
            <a:noFill/>
            <a:ln w="25400" cap="flat" cmpd="sng">
              <a:solidFill>
                <a:srgbClr val="FFFFFF"/>
              </a:solidFill>
              <a:prstDash val="solid"/>
              <a:round/>
              <a:headEnd type="none" w="med" len="med"/>
              <a:tailEnd type="none" w="med" len="med"/>
            </a:ln>
          </p:spPr>
        </p:cxnSp>
        <p:cxnSp>
          <p:nvCxnSpPr>
            <p:cNvPr id="842" name="Shape 842"/>
            <p:cNvCxnSpPr/>
            <p:nvPr/>
          </p:nvCxnSpPr>
          <p:spPr>
            <a:xfrm>
              <a:off x="3380742" y="4181544"/>
              <a:ext cx="0" cy="228299"/>
            </a:xfrm>
            <a:prstGeom prst="straightConnector1">
              <a:avLst/>
            </a:prstGeom>
            <a:noFill/>
            <a:ln w="25400" cap="flat" cmpd="sng">
              <a:solidFill>
                <a:srgbClr val="FFFFFF"/>
              </a:solidFill>
              <a:prstDash val="solid"/>
              <a:round/>
              <a:headEnd type="none" w="med" len="med"/>
              <a:tailEnd type="none" w="med" len="med"/>
            </a:ln>
          </p:spPr>
        </p:cxnSp>
        <p:cxnSp>
          <p:nvCxnSpPr>
            <p:cNvPr id="843" name="Shape 843"/>
            <p:cNvCxnSpPr/>
            <p:nvPr/>
          </p:nvCxnSpPr>
          <p:spPr>
            <a:xfrm>
              <a:off x="2820446" y="3822307"/>
              <a:ext cx="341100" cy="0"/>
            </a:xfrm>
            <a:prstGeom prst="straightConnector1">
              <a:avLst/>
            </a:prstGeom>
            <a:noFill/>
            <a:ln w="25400" cap="flat" cmpd="sng">
              <a:solidFill>
                <a:srgbClr val="FFFFFF"/>
              </a:solidFill>
              <a:prstDash val="solid"/>
              <a:round/>
              <a:headEnd type="none" w="med" len="med"/>
              <a:tailEnd type="none" w="med" len="med"/>
            </a:ln>
          </p:spPr>
        </p:cxnSp>
        <p:cxnSp>
          <p:nvCxnSpPr>
            <p:cNvPr id="844" name="Shape 844"/>
            <p:cNvCxnSpPr/>
            <p:nvPr/>
          </p:nvCxnSpPr>
          <p:spPr>
            <a:xfrm>
              <a:off x="2101542" y="3919891"/>
              <a:ext cx="115499" cy="0"/>
            </a:xfrm>
            <a:prstGeom prst="straightConnector1">
              <a:avLst/>
            </a:prstGeom>
            <a:noFill/>
            <a:ln w="25400" cap="flat" cmpd="sng">
              <a:solidFill>
                <a:srgbClr val="FFFFFF"/>
              </a:solidFill>
              <a:prstDash val="solid"/>
              <a:round/>
              <a:headEnd type="none" w="med" len="med"/>
              <a:tailEnd type="none" w="med" len="med"/>
            </a:ln>
          </p:spPr>
        </p:cxnSp>
        <p:cxnSp>
          <p:nvCxnSpPr>
            <p:cNvPr id="845" name="Shape 845"/>
            <p:cNvCxnSpPr/>
            <p:nvPr/>
          </p:nvCxnSpPr>
          <p:spPr>
            <a:xfrm>
              <a:off x="2107408" y="2628375"/>
              <a:ext cx="1026600" cy="0"/>
            </a:xfrm>
            <a:prstGeom prst="straightConnector1">
              <a:avLst/>
            </a:prstGeom>
            <a:noFill/>
            <a:ln w="25400" cap="flat" cmpd="sng">
              <a:solidFill>
                <a:srgbClr val="FFFFFF"/>
              </a:solidFill>
              <a:prstDash val="solid"/>
              <a:round/>
              <a:headEnd type="none" w="med" len="med"/>
              <a:tailEnd type="none" w="med" len="med"/>
            </a:ln>
          </p:spPr>
        </p:cxnSp>
        <p:cxnSp>
          <p:nvCxnSpPr>
            <p:cNvPr id="846" name="Shape 846"/>
            <p:cNvCxnSpPr/>
            <p:nvPr/>
          </p:nvCxnSpPr>
          <p:spPr>
            <a:xfrm>
              <a:off x="2062064" y="2676964"/>
              <a:ext cx="0" cy="685200"/>
            </a:xfrm>
            <a:prstGeom prst="straightConnector1">
              <a:avLst/>
            </a:prstGeom>
            <a:noFill/>
            <a:ln w="25400" cap="flat" cmpd="sng">
              <a:solidFill>
                <a:srgbClr val="FFFFFF"/>
              </a:solidFill>
              <a:prstDash val="solid"/>
              <a:round/>
              <a:headEnd type="none" w="med" len="med"/>
              <a:tailEnd type="none" w="med" len="med"/>
            </a:ln>
          </p:spPr>
        </p:cxnSp>
        <p:cxnSp>
          <p:nvCxnSpPr>
            <p:cNvPr id="847" name="Shape 847"/>
            <p:cNvCxnSpPr/>
            <p:nvPr/>
          </p:nvCxnSpPr>
          <p:spPr>
            <a:xfrm>
              <a:off x="2107408" y="3420323"/>
              <a:ext cx="1026600" cy="0"/>
            </a:xfrm>
            <a:prstGeom prst="straightConnector1">
              <a:avLst/>
            </a:prstGeom>
            <a:noFill/>
            <a:ln w="25400" cap="flat" cmpd="sng">
              <a:solidFill>
                <a:srgbClr val="FFFFFF"/>
              </a:solidFill>
              <a:prstDash val="solid"/>
              <a:round/>
              <a:headEnd type="none" w="med" len="med"/>
              <a:tailEnd type="none" w="med" len="med"/>
            </a:ln>
          </p:spPr>
        </p:cxnSp>
        <p:cxnSp>
          <p:nvCxnSpPr>
            <p:cNvPr id="848" name="Shape 848"/>
            <p:cNvCxnSpPr/>
            <p:nvPr/>
          </p:nvCxnSpPr>
          <p:spPr>
            <a:xfrm>
              <a:off x="3179726" y="2676964"/>
              <a:ext cx="0" cy="685200"/>
            </a:xfrm>
            <a:prstGeom prst="straightConnector1">
              <a:avLst/>
            </a:prstGeom>
            <a:noFill/>
            <a:ln w="25400" cap="flat" cmpd="sng">
              <a:solidFill>
                <a:srgbClr val="FFFFFF"/>
              </a:solidFill>
              <a:prstDash val="solid"/>
              <a:round/>
              <a:headEnd type="none" w="med" len="med"/>
              <a:tailEnd type="none" w="med" len="med"/>
            </a:ln>
          </p:spPr>
        </p:cxnSp>
        <p:cxnSp>
          <p:nvCxnSpPr>
            <p:cNvPr id="849" name="Shape 849"/>
            <p:cNvCxnSpPr/>
            <p:nvPr/>
          </p:nvCxnSpPr>
          <p:spPr>
            <a:xfrm>
              <a:off x="2466482" y="2809761"/>
              <a:ext cx="0" cy="119100"/>
            </a:xfrm>
            <a:prstGeom prst="straightConnector1">
              <a:avLst/>
            </a:prstGeom>
            <a:noFill/>
            <a:ln w="25400" cap="flat" cmpd="sng">
              <a:solidFill>
                <a:srgbClr val="FFFFFF"/>
              </a:solidFill>
              <a:prstDash val="solid"/>
              <a:round/>
              <a:headEnd type="none" w="med" len="med"/>
              <a:tailEnd type="none" w="med" len="med"/>
            </a:ln>
          </p:spPr>
        </p:cxnSp>
        <p:cxnSp>
          <p:nvCxnSpPr>
            <p:cNvPr id="850" name="Shape 850"/>
            <p:cNvCxnSpPr/>
            <p:nvPr/>
          </p:nvCxnSpPr>
          <p:spPr>
            <a:xfrm>
              <a:off x="2891332" y="2809761"/>
              <a:ext cx="0" cy="119100"/>
            </a:xfrm>
            <a:prstGeom prst="straightConnector1">
              <a:avLst/>
            </a:prstGeom>
            <a:noFill/>
            <a:ln w="25400" cap="flat" cmpd="sng">
              <a:solidFill>
                <a:srgbClr val="FFFFFF"/>
              </a:solidFill>
              <a:prstDash val="solid"/>
              <a:round/>
              <a:headEnd type="none" w="med" len="med"/>
              <a:tailEnd type="none" w="med" len="med"/>
            </a:ln>
          </p:spPr>
        </p:cxnSp>
        <p:cxnSp>
          <p:nvCxnSpPr>
            <p:cNvPr id="851" name="Shape 851"/>
            <p:cNvCxnSpPr/>
            <p:nvPr/>
          </p:nvCxnSpPr>
          <p:spPr>
            <a:xfrm>
              <a:off x="2532752" y="3220275"/>
              <a:ext cx="246000" cy="0"/>
            </a:xfrm>
            <a:prstGeom prst="straightConnector1">
              <a:avLst/>
            </a:prstGeom>
            <a:noFill/>
            <a:ln w="25400" cap="flat" cmpd="sng">
              <a:solidFill>
                <a:srgbClr val="FFFFFF"/>
              </a:solidFill>
              <a:prstDash val="solid"/>
              <a:round/>
              <a:headEnd type="none" w="med" len="med"/>
              <a:tailEnd type="none" w="med" len="med"/>
            </a:ln>
          </p:spPr>
        </p:cxnSp>
        <p:cxnSp>
          <p:nvCxnSpPr>
            <p:cNvPr id="852" name="Shape 852"/>
            <p:cNvCxnSpPr/>
            <p:nvPr/>
          </p:nvCxnSpPr>
          <p:spPr>
            <a:xfrm>
              <a:off x="2646772" y="2809761"/>
              <a:ext cx="0" cy="249900"/>
            </a:xfrm>
            <a:prstGeom prst="straightConnector1">
              <a:avLst/>
            </a:prstGeom>
            <a:noFill/>
            <a:ln w="25400" cap="flat" cmpd="sng">
              <a:solidFill>
                <a:srgbClr val="FFFFFF"/>
              </a:solidFill>
              <a:prstDash val="solid"/>
              <a:round/>
              <a:headEnd type="none" w="med" len="med"/>
              <a:tailEnd type="none" w="med" len="med"/>
            </a:ln>
          </p:spPr>
        </p:cxnSp>
        <p:cxnSp>
          <p:nvCxnSpPr>
            <p:cNvPr id="853" name="Shape 853"/>
            <p:cNvCxnSpPr/>
            <p:nvPr/>
          </p:nvCxnSpPr>
          <p:spPr>
            <a:xfrm rot="10800000" flipH="1">
              <a:off x="2639342" y="3058141"/>
              <a:ext cx="70499" cy="1500"/>
            </a:xfrm>
            <a:prstGeom prst="straightConnector1">
              <a:avLst/>
            </a:prstGeom>
            <a:noFill/>
            <a:ln w="25400" cap="flat" cmpd="sng">
              <a:solidFill>
                <a:srgbClr val="FFFFFF"/>
              </a:solidFill>
              <a:prstDash val="solid"/>
              <a:round/>
              <a:headEnd type="none" w="med" len="med"/>
              <a:tailEnd type="none" w="med" len="med"/>
            </a:ln>
          </p:spPr>
        </p:cxnSp>
        <p:cxnSp>
          <p:nvCxnSpPr>
            <p:cNvPr id="854" name="Shape 854"/>
            <p:cNvCxnSpPr/>
            <p:nvPr/>
          </p:nvCxnSpPr>
          <p:spPr>
            <a:xfrm rot="10800000" flipH="1">
              <a:off x="2780384" y="3168632"/>
              <a:ext cx="70499" cy="1500"/>
            </a:xfrm>
            <a:prstGeom prst="straightConnector1">
              <a:avLst/>
            </a:prstGeom>
            <a:noFill/>
            <a:ln w="25400" cap="flat" cmpd="sng">
              <a:solidFill>
                <a:srgbClr val="FFFFFF"/>
              </a:solidFill>
              <a:prstDash val="solid"/>
              <a:round/>
              <a:headEnd type="none" w="med" len="med"/>
              <a:tailEnd type="none" w="med" len="med"/>
            </a:ln>
          </p:spPr>
        </p:cxnSp>
        <p:cxnSp>
          <p:nvCxnSpPr>
            <p:cNvPr id="855" name="Shape 855"/>
            <p:cNvCxnSpPr/>
            <p:nvPr/>
          </p:nvCxnSpPr>
          <p:spPr>
            <a:xfrm rot="10800000" flipH="1">
              <a:off x="2446741" y="3174208"/>
              <a:ext cx="70499" cy="1500"/>
            </a:xfrm>
            <a:prstGeom prst="straightConnector1">
              <a:avLst/>
            </a:prstGeom>
            <a:noFill/>
            <a:ln w="25400" cap="flat" cmpd="sng">
              <a:solidFill>
                <a:srgbClr val="FFFFFF"/>
              </a:solidFill>
              <a:prstDash val="solid"/>
              <a:round/>
              <a:headEnd type="none" w="med" len="med"/>
              <a:tailEnd type="none" w="med" len="med"/>
            </a:ln>
          </p:spPr>
        </p:cxnSp>
      </p:grpSp>
      <p:sp>
        <p:nvSpPr>
          <p:cNvPr id="856" name="Shape 856"/>
          <p:cNvSpPr txBox="1"/>
          <p:nvPr/>
        </p:nvSpPr>
        <p:spPr>
          <a:xfrm>
            <a:off x="2709692" y="1114634"/>
            <a:ext cx="1533599" cy="523350"/>
          </a:xfrm>
          <a:prstGeom prst="rect">
            <a:avLst/>
          </a:prstGeom>
          <a:noFill/>
          <a:ln>
            <a:noFill/>
          </a:ln>
        </p:spPr>
        <p:txBody>
          <a:bodyPr lIns="68568" tIns="34275" rIns="68568" bIns="34275" anchor="t" anchorCtr="0">
            <a:noAutofit/>
          </a:bodyPr>
          <a:lstStyle/>
          <a:p>
            <a:pPr marL="0" marR="0" lvl="0" indent="0" algn="l" rtl="0">
              <a:spcBef>
                <a:spcPts val="0"/>
              </a:spcBef>
              <a:buClr>
                <a:srgbClr val="000000"/>
              </a:buClr>
              <a:buSzPct val="25000"/>
              <a:buFont typeface="Arial" panose="020B0604020202020204"/>
              <a:buNone/>
            </a:pPr>
            <a:r>
              <a:rPr lang="en-US" sz="2250" b="0" i="0" u="none" strike="noStrike" cap="none">
                <a:solidFill>
                  <a:srgbClr val="FFFFFF"/>
                </a:solidFill>
                <a:latin typeface="Calibri" panose="020F0502020204030204"/>
                <a:ea typeface="Calibri" panose="020F0502020204030204"/>
                <a:cs typeface="Calibri" panose="020F0502020204030204"/>
                <a:sym typeface="Calibri" panose="020F0502020204030204"/>
              </a:rPr>
              <a:t>Hola</a:t>
            </a:r>
            <a:endParaRPr lang="en-US" sz="225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a:p>
            <a:pPr marL="0" marR="0" lvl="0" indent="0" algn="l" rtl="0">
              <a:spcBef>
                <a:spcPts val="600"/>
              </a:spcBef>
              <a:buClr>
                <a:schemeClr val="lt1"/>
              </a:buClr>
              <a:buFont typeface="Arial" panose="020B0604020202020204"/>
              <a:buNone/>
            </a:pPr>
            <a:endParaRPr sz="225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a:p>
            <a:pPr marL="0" marR="0" lvl="0" indent="0" algn="l" rtl="0">
              <a:spcBef>
                <a:spcPts val="600"/>
              </a:spcBef>
              <a:buClr>
                <a:schemeClr val="lt1"/>
              </a:buClr>
              <a:buFont typeface="Arial" panose="020B0604020202020204"/>
              <a:buNone/>
            </a:pPr>
            <a:endParaRPr sz="225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a:p>
            <a:pPr marL="0" marR="0" lvl="0" indent="0" algn="l" rtl="0">
              <a:spcBef>
                <a:spcPts val="600"/>
              </a:spcBef>
              <a:buClr>
                <a:schemeClr val="lt1"/>
              </a:buClr>
              <a:buFont typeface="Arial" panose="020B0604020202020204"/>
              <a:buNone/>
            </a:pPr>
            <a:endParaRPr sz="225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a:p>
            <a:pPr marL="0" marR="0" lvl="0" indent="0" algn="l" rtl="0">
              <a:spcBef>
                <a:spcPts val="600"/>
              </a:spcBef>
              <a:buClr>
                <a:schemeClr val="lt1"/>
              </a:buClr>
              <a:buFont typeface="Arial" panose="020B0604020202020204"/>
              <a:buNone/>
            </a:pPr>
            <a:endParaRPr sz="225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a:p>
            <a:pPr marL="0" marR="0" lvl="0" indent="0" algn="l" rtl="0">
              <a:spcBef>
                <a:spcPts val="600"/>
              </a:spcBef>
              <a:buClr>
                <a:schemeClr val="lt1"/>
              </a:buClr>
              <a:buFont typeface="Arial" panose="020B0604020202020204"/>
              <a:buNone/>
            </a:pPr>
            <a:endParaRPr sz="225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a:p>
            <a:pPr marL="0" marR="0" lvl="0" indent="0" algn="l" rtl="0">
              <a:spcBef>
                <a:spcPts val="600"/>
              </a:spcBef>
              <a:buClr>
                <a:schemeClr val="lt1"/>
              </a:buClr>
              <a:buFont typeface="Arial" panose="020B0604020202020204"/>
              <a:buNone/>
            </a:pPr>
            <a:endParaRPr sz="225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a:p>
            <a:pPr marL="0" marR="0" lvl="0" indent="0" algn="l" rtl="0">
              <a:spcBef>
                <a:spcPts val="640"/>
              </a:spcBef>
              <a:buClr>
                <a:schemeClr val="lt1"/>
              </a:buClr>
              <a:buFont typeface="Arial" panose="020B0604020202020204"/>
              <a:buNone/>
            </a:pPr>
            <a:endParaRPr sz="24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857" name="Shape 857"/>
          <p:cNvSpPr txBox="1"/>
          <p:nvPr/>
        </p:nvSpPr>
        <p:spPr>
          <a:xfrm>
            <a:off x="5150972" y="1167338"/>
            <a:ext cx="1272150" cy="553500"/>
          </a:xfrm>
          <a:prstGeom prst="rect">
            <a:avLst/>
          </a:prstGeom>
          <a:noFill/>
          <a:ln>
            <a:noFill/>
          </a:ln>
        </p:spPr>
        <p:txBody>
          <a:bodyPr lIns="68568" tIns="34275" rIns="68568" bIns="34275" anchor="t" anchorCtr="0">
            <a:noAutofit/>
          </a:bodyPr>
          <a:lstStyle/>
          <a:p>
            <a:pPr marL="0" marR="0" lvl="0" indent="0" algn="l" rtl="0">
              <a:spcBef>
                <a:spcPts val="0"/>
              </a:spcBef>
              <a:buClr>
                <a:srgbClr val="000000"/>
              </a:buClr>
              <a:buSzPct val="25000"/>
              <a:buFont typeface="Arial" panose="020B0604020202020204"/>
              <a:buNone/>
            </a:pPr>
            <a:r>
              <a:rPr lang="en-US" sz="2250" b="0" i="0" u="none" strike="noStrike" cap="none">
                <a:solidFill>
                  <a:srgbClr val="FFFFFF"/>
                </a:solidFill>
                <a:latin typeface="Calibri" panose="020F0502020204030204"/>
                <a:ea typeface="Calibri" panose="020F0502020204030204"/>
                <a:cs typeface="Calibri" panose="020F0502020204030204"/>
                <a:sym typeface="Calibri" panose="020F0502020204030204"/>
              </a:rPr>
              <a:t>Hello</a:t>
            </a:r>
            <a:endParaRPr lang="en-US" sz="225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a:p>
            <a:pPr marL="0" marR="0" lvl="0" indent="0" algn="l" rtl="0">
              <a:spcBef>
                <a:spcPts val="600"/>
              </a:spcBef>
              <a:buClr>
                <a:schemeClr val="lt1"/>
              </a:buClr>
              <a:buFont typeface="Arial" panose="020B0604020202020204"/>
              <a:buNone/>
            </a:pPr>
            <a:endParaRPr sz="225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a:p>
            <a:pPr marL="0" marR="0" lvl="0" indent="0" algn="l" rtl="0">
              <a:spcBef>
                <a:spcPts val="600"/>
              </a:spcBef>
              <a:buClr>
                <a:schemeClr val="lt1"/>
              </a:buClr>
              <a:buFont typeface="Arial" panose="020B0604020202020204"/>
              <a:buNone/>
            </a:pPr>
            <a:endParaRPr sz="225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a:p>
            <a:pPr marL="0" marR="0" lvl="0" indent="0" algn="l" rtl="0">
              <a:spcBef>
                <a:spcPts val="640"/>
              </a:spcBef>
              <a:buClr>
                <a:schemeClr val="lt1"/>
              </a:buClr>
              <a:buFont typeface="Arial" panose="020B0604020202020204"/>
              <a:buNone/>
            </a:pPr>
            <a:endParaRPr sz="24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pic>
        <p:nvPicPr>
          <p:cNvPr id="858" name="Shape 858" descr="1600px-Flag_of_Mexico.svg.png"/>
          <p:cNvPicPr preferRelativeResize="0"/>
          <p:nvPr/>
        </p:nvPicPr>
        <p:blipFill rotWithShape="1">
          <a:blip r:embed="rId1"/>
          <a:srcRect/>
          <a:stretch>
            <a:fillRect/>
          </a:stretch>
        </p:blipFill>
        <p:spPr>
          <a:xfrm>
            <a:off x="1698287" y="3045887"/>
            <a:ext cx="183600" cy="104849"/>
          </a:xfrm>
          <a:prstGeom prst="rect">
            <a:avLst/>
          </a:prstGeom>
          <a:noFill/>
          <a:ln w="9525" cap="flat" cmpd="sng">
            <a:solidFill>
              <a:srgbClr val="FFFFFF">
                <a:alpha val="0"/>
              </a:srgbClr>
            </a:solidFill>
            <a:prstDash val="solid"/>
            <a:round/>
            <a:headEnd type="none" w="med" len="med"/>
            <a:tailEnd type="none" w="med" len="med"/>
          </a:ln>
        </p:spPr>
      </p:pic>
      <p:pic>
        <p:nvPicPr>
          <p:cNvPr id="859" name="Shape 859" descr="1600px-Flag_of_the_United_States.svg.png"/>
          <p:cNvPicPr preferRelativeResize="0"/>
          <p:nvPr/>
        </p:nvPicPr>
        <p:blipFill rotWithShape="1">
          <a:blip r:embed="rId2"/>
          <a:srcRect/>
          <a:stretch>
            <a:fillRect/>
          </a:stretch>
        </p:blipFill>
        <p:spPr>
          <a:xfrm>
            <a:off x="1462022" y="3055133"/>
            <a:ext cx="171450" cy="90225"/>
          </a:xfrm>
          <a:prstGeom prst="rect">
            <a:avLst/>
          </a:prstGeom>
          <a:noFill/>
          <a:ln w="9525" cap="flat" cmpd="sng">
            <a:solidFill>
              <a:srgbClr val="FFFFFF">
                <a:alpha val="0"/>
              </a:srgbClr>
            </a:solidFill>
            <a:prstDash val="solid"/>
            <a:round/>
            <a:headEnd type="none" w="med" len="med"/>
            <a:tailEnd type="none" w="med" len="med"/>
          </a:ln>
        </p:spPr>
      </p:pic>
      <p:pic>
        <p:nvPicPr>
          <p:cNvPr id="860" name="Shape 860" descr="1600px-Flag_of_the_United_States.svg.png"/>
          <p:cNvPicPr preferRelativeResize="0"/>
          <p:nvPr/>
        </p:nvPicPr>
        <p:blipFill rotWithShape="1">
          <a:blip r:embed="rId2"/>
          <a:srcRect/>
          <a:stretch>
            <a:fillRect/>
          </a:stretch>
        </p:blipFill>
        <p:spPr>
          <a:xfrm>
            <a:off x="6610489" y="3069752"/>
            <a:ext cx="171450" cy="90225"/>
          </a:xfrm>
          <a:prstGeom prst="rect">
            <a:avLst/>
          </a:prstGeom>
          <a:noFill/>
          <a:ln w="9525" cap="flat" cmpd="sng">
            <a:solidFill>
              <a:srgbClr val="FFFFFF">
                <a:alpha val="0"/>
              </a:srgbClr>
            </a:solidFill>
            <a:prstDash val="solid"/>
            <a:round/>
            <a:headEnd type="none" w="med" len="med"/>
            <a:tailEnd type="none" w="med" len="med"/>
          </a:ln>
        </p:spPr>
      </p:pic>
      <p:grpSp>
        <p:nvGrpSpPr>
          <p:cNvPr id="861" name="Shape 861"/>
          <p:cNvGrpSpPr/>
          <p:nvPr/>
        </p:nvGrpSpPr>
        <p:grpSpPr>
          <a:xfrm>
            <a:off x="6224490" y="4096205"/>
            <a:ext cx="733325" cy="954967"/>
            <a:chOff x="1873115" y="2430290"/>
            <a:chExt cx="1541247" cy="2007075"/>
          </a:xfrm>
        </p:grpSpPr>
        <p:cxnSp>
          <p:nvCxnSpPr>
            <p:cNvPr id="862" name="Shape 862"/>
            <p:cNvCxnSpPr/>
            <p:nvPr/>
          </p:nvCxnSpPr>
          <p:spPr>
            <a:xfrm>
              <a:off x="1955349" y="2430290"/>
              <a:ext cx="1370700" cy="0"/>
            </a:xfrm>
            <a:prstGeom prst="straightConnector1">
              <a:avLst/>
            </a:prstGeom>
            <a:noFill/>
            <a:ln w="25400" cap="flat" cmpd="sng">
              <a:solidFill>
                <a:srgbClr val="FFFFFF"/>
              </a:solidFill>
              <a:prstDash val="solid"/>
              <a:round/>
              <a:headEnd type="none" w="med" len="med"/>
              <a:tailEnd type="none" w="med" len="med"/>
            </a:ln>
          </p:spPr>
        </p:cxnSp>
        <p:cxnSp>
          <p:nvCxnSpPr>
            <p:cNvPr id="863" name="Shape 863"/>
            <p:cNvCxnSpPr/>
            <p:nvPr/>
          </p:nvCxnSpPr>
          <p:spPr>
            <a:xfrm>
              <a:off x="1927938" y="4145001"/>
              <a:ext cx="1443600" cy="0"/>
            </a:xfrm>
            <a:prstGeom prst="straightConnector1">
              <a:avLst/>
            </a:prstGeom>
            <a:noFill/>
            <a:ln w="25400" cap="flat" cmpd="sng">
              <a:solidFill>
                <a:srgbClr val="FFFFFF"/>
              </a:solidFill>
              <a:prstDash val="solid"/>
              <a:round/>
              <a:headEnd type="none" w="med" len="med"/>
              <a:tailEnd type="none" w="med" len="med"/>
            </a:ln>
          </p:spPr>
        </p:cxnSp>
        <p:cxnSp>
          <p:nvCxnSpPr>
            <p:cNvPr id="864" name="Shape 864"/>
            <p:cNvCxnSpPr/>
            <p:nvPr/>
          </p:nvCxnSpPr>
          <p:spPr>
            <a:xfrm>
              <a:off x="1927938" y="4437366"/>
              <a:ext cx="1443600" cy="0"/>
            </a:xfrm>
            <a:prstGeom prst="straightConnector1">
              <a:avLst/>
            </a:prstGeom>
            <a:noFill/>
            <a:ln w="25400" cap="flat" cmpd="sng">
              <a:solidFill>
                <a:srgbClr val="FFFFFF"/>
              </a:solidFill>
              <a:prstDash val="solid"/>
              <a:round/>
              <a:headEnd type="none" w="med" len="med"/>
              <a:tailEnd type="none" w="med" len="med"/>
            </a:ln>
          </p:spPr>
        </p:cxnSp>
        <p:cxnSp>
          <p:nvCxnSpPr>
            <p:cNvPr id="865" name="Shape 865"/>
            <p:cNvCxnSpPr/>
            <p:nvPr/>
          </p:nvCxnSpPr>
          <p:spPr>
            <a:xfrm>
              <a:off x="1873115" y="2512506"/>
              <a:ext cx="0" cy="1586700"/>
            </a:xfrm>
            <a:prstGeom prst="straightConnector1">
              <a:avLst/>
            </a:prstGeom>
            <a:noFill/>
            <a:ln w="25400" cap="flat" cmpd="sng">
              <a:solidFill>
                <a:srgbClr val="FFFFFF"/>
              </a:solidFill>
              <a:prstDash val="solid"/>
              <a:round/>
              <a:headEnd type="none" w="med" len="med"/>
              <a:tailEnd type="none" w="med" len="med"/>
            </a:ln>
          </p:spPr>
        </p:cxnSp>
        <p:cxnSp>
          <p:nvCxnSpPr>
            <p:cNvPr id="866" name="Shape 866"/>
            <p:cNvCxnSpPr/>
            <p:nvPr/>
          </p:nvCxnSpPr>
          <p:spPr>
            <a:xfrm>
              <a:off x="3414362" y="2503369"/>
              <a:ext cx="0" cy="1586700"/>
            </a:xfrm>
            <a:prstGeom prst="straightConnector1">
              <a:avLst/>
            </a:prstGeom>
            <a:noFill/>
            <a:ln w="25400" cap="flat" cmpd="sng">
              <a:solidFill>
                <a:srgbClr val="FFFFFF"/>
              </a:solidFill>
              <a:prstDash val="solid"/>
              <a:round/>
              <a:headEnd type="none" w="med" len="med"/>
              <a:tailEnd type="none" w="med" len="med"/>
            </a:ln>
          </p:spPr>
        </p:cxnSp>
        <p:cxnSp>
          <p:nvCxnSpPr>
            <p:cNvPr id="867" name="Shape 867"/>
            <p:cNvCxnSpPr/>
            <p:nvPr/>
          </p:nvCxnSpPr>
          <p:spPr>
            <a:xfrm>
              <a:off x="1927936" y="4172410"/>
              <a:ext cx="0" cy="228299"/>
            </a:xfrm>
            <a:prstGeom prst="straightConnector1">
              <a:avLst/>
            </a:prstGeom>
            <a:noFill/>
            <a:ln w="25400" cap="flat" cmpd="sng">
              <a:solidFill>
                <a:srgbClr val="FFFFFF"/>
              </a:solidFill>
              <a:prstDash val="solid"/>
              <a:round/>
              <a:headEnd type="none" w="med" len="med"/>
              <a:tailEnd type="none" w="med" len="med"/>
            </a:ln>
          </p:spPr>
        </p:cxnSp>
        <p:cxnSp>
          <p:nvCxnSpPr>
            <p:cNvPr id="868" name="Shape 868"/>
            <p:cNvCxnSpPr/>
            <p:nvPr/>
          </p:nvCxnSpPr>
          <p:spPr>
            <a:xfrm>
              <a:off x="3380742" y="4181544"/>
              <a:ext cx="0" cy="228299"/>
            </a:xfrm>
            <a:prstGeom prst="straightConnector1">
              <a:avLst/>
            </a:prstGeom>
            <a:noFill/>
            <a:ln w="25400" cap="flat" cmpd="sng">
              <a:solidFill>
                <a:srgbClr val="FFFFFF"/>
              </a:solidFill>
              <a:prstDash val="solid"/>
              <a:round/>
              <a:headEnd type="none" w="med" len="med"/>
              <a:tailEnd type="none" w="med" len="med"/>
            </a:ln>
          </p:spPr>
        </p:cxnSp>
        <p:cxnSp>
          <p:nvCxnSpPr>
            <p:cNvPr id="869" name="Shape 869"/>
            <p:cNvCxnSpPr/>
            <p:nvPr/>
          </p:nvCxnSpPr>
          <p:spPr>
            <a:xfrm>
              <a:off x="2820446" y="3822307"/>
              <a:ext cx="341100" cy="0"/>
            </a:xfrm>
            <a:prstGeom prst="straightConnector1">
              <a:avLst/>
            </a:prstGeom>
            <a:noFill/>
            <a:ln w="25400" cap="flat" cmpd="sng">
              <a:solidFill>
                <a:srgbClr val="FFFFFF"/>
              </a:solidFill>
              <a:prstDash val="solid"/>
              <a:round/>
              <a:headEnd type="none" w="med" len="med"/>
              <a:tailEnd type="none" w="med" len="med"/>
            </a:ln>
          </p:spPr>
        </p:cxnSp>
        <p:cxnSp>
          <p:nvCxnSpPr>
            <p:cNvPr id="870" name="Shape 870"/>
            <p:cNvCxnSpPr/>
            <p:nvPr/>
          </p:nvCxnSpPr>
          <p:spPr>
            <a:xfrm>
              <a:off x="2101542" y="3919891"/>
              <a:ext cx="115499" cy="0"/>
            </a:xfrm>
            <a:prstGeom prst="straightConnector1">
              <a:avLst/>
            </a:prstGeom>
            <a:noFill/>
            <a:ln w="25400" cap="flat" cmpd="sng">
              <a:solidFill>
                <a:srgbClr val="FFFFFF"/>
              </a:solidFill>
              <a:prstDash val="solid"/>
              <a:round/>
              <a:headEnd type="none" w="med" len="med"/>
              <a:tailEnd type="none" w="med" len="med"/>
            </a:ln>
          </p:spPr>
        </p:cxnSp>
        <p:cxnSp>
          <p:nvCxnSpPr>
            <p:cNvPr id="871" name="Shape 871"/>
            <p:cNvCxnSpPr/>
            <p:nvPr/>
          </p:nvCxnSpPr>
          <p:spPr>
            <a:xfrm>
              <a:off x="2107408" y="2628375"/>
              <a:ext cx="1026600" cy="0"/>
            </a:xfrm>
            <a:prstGeom prst="straightConnector1">
              <a:avLst/>
            </a:prstGeom>
            <a:noFill/>
            <a:ln w="25400" cap="flat" cmpd="sng">
              <a:solidFill>
                <a:srgbClr val="FFFFFF"/>
              </a:solidFill>
              <a:prstDash val="solid"/>
              <a:round/>
              <a:headEnd type="none" w="med" len="med"/>
              <a:tailEnd type="none" w="med" len="med"/>
            </a:ln>
          </p:spPr>
        </p:cxnSp>
        <p:cxnSp>
          <p:nvCxnSpPr>
            <p:cNvPr id="872" name="Shape 872"/>
            <p:cNvCxnSpPr/>
            <p:nvPr/>
          </p:nvCxnSpPr>
          <p:spPr>
            <a:xfrm>
              <a:off x="2062064" y="2676964"/>
              <a:ext cx="0" cy="685200"/>
            </a:xfrm>
            <a:prstGeom prst="straightConnector1">
              <a:avLst/>
            </a:prstGeom>
            <a:noFill/>
            <a:ln w="25400" cap="flat" cmpd="sng">
              <a:solidFill>
                <a:srgbClr val="FFFFFF"/>
              </a:solidFill>
              <a:prstDash val="solid"/>
              <a:round/>
              <a:headEnd type="none" w="med" len="med"/>
              <a:tailEnd type="none" w="med" len="med"/>
            </a:ln>
          </p:spPr>
        </p:cxnSp>
        <p:cxnSp>
          <p:nvCxnSpPr>
            <p:cNvPr id="873" name="Shape 873"/>
            <p:cNvCxnSpPr/>
            <p:nvPr/>
          </p:nvCxnSpPr>
          <p:spPr>
            <a:xfrm>
              <a:off x="2107408" y="3420323"/>
              <a:ext cx="1026600" cy="0"/>
            </a:xfrm>
            <a:prstGeom prst="straightConnector1">
              <a:avLst/>
            </a:prstGeom>
            <a:noFill/>
            <a:ln w="25400" cap="flat" cmpd="sng">
              <a:solidFill>
                <a:srgbClr val="FFFFFF"/>
              </a:solidFill>
              <a:prstDash val="solid"/>
              <a:round/>
              <a:headEnd type="none" w="med" len="med"/>
              <a:tailEnd type="none" w="med" len="med"/>
            </a:ln>
          </p:spPr>
        </p:cxnSp>
        <p:cxnSp>
          <p:nvCxnSpPr>
            <p:cNvPr id="874" name="Shape 874"/>
            <p:cNvCxnSpPr/>
            <p:nvPr/>
          </p:nvCxnSpPr>
          <p:spPr>
            <a:xfrm>
              <a:off x="3179726" y="2676964"/>
              <a:ext cx="0" cy="685200"/>
            </a:xfrm>
            <a:prstGeom prst="straightConnector1">
              <a:avLst/>
            </a:prstGeom>
            <a:noFill/>
            <a:ln w="25400" cap="flat" cmpd="sng">
              <a:solidFill>
                <a:srgbClr val="FFFFFF"/>
              </a:solidFill>
              <a:prstDash val="solid"/>
              <a:round/>
              <a:headEnd type="none" w="med" len="med"/>
              <a:tailEnd type="none" w="med" len="med"/>
            </a:ln>
          </p:spPr>
        </p:cxnSp>
        <p:cxnSp>
          <p:nvCxnSpPr>
            <p:cNvPr id="875" name="Shape 875"/>
            <p:cNvCxnSpPr/>
            <p:nvPr/>
          </p:nvCxnSpPr>
          <p:spPr>
            <a:xfrm>
              <a:off x="2404832" y="2809761"/>
              <a:ext cx="0" cy="119100"/>
            </a:xfrm>
            <a:prstGeom prst="straightConnector1">
              <a:avLst/>
            </a:prstGeom>
            <a:noFill/>
            <a:ln w="25400" cap="flat" cmpd="sng">
              <a:solidFill>
                <a:srgbClr val="FFFFFF"/>
              </a:solidFill>
              <a:prstDash val="solid"/>
              <a:round/>
              <a:headEnd type="none" w="med" len="med"/>
              <a:tailEnd type="none" w="med" len="med"/>
            </a:ln>
          </p:spPr>
        </p:cxnSp>
        <p:cxnSp>
          <p:nvCxnSpPr>
            <p:cNvPr id="876" name="Shape 876"/>
            <p:cNvCxnSpPr/>
            <p:nvPr/>
          </p:nvCxnSpPr>
          <p:spPr>
            <a:xfrm>
              <a:off x="2829682" y="2809761"/>
              <a:ext cx="0" cy="119100"/>
            </a:xfrm>
            <a:prstGeom prst="straightConnector1">
              <a:avLst/>
            </a:prstGeom>
            <a:noFill/>
            <a:ln w="25400" cap="flat" cmpd="sng">
              <a:solidFill>
                <a:srgbClr val="FFFFFF"/>
              </a:solidFill>
              <a:prstDash val="solid"/>
              <a:round/>
              <a:headEnd type="none" w="med" len="med"/>
              <a:tailEnd type="none" w="med" len="med"/>
            </a:ln>
          </p:spPr>
        </p:cxnSp>
        <p:cxnSp>
          <p:nvCxnSpPr>
            <p:cNvPr id="877" name="Shape 877"/>
            <p:cNvCxnSpPr/>
            <p:nvPr/>
          </p:nvCxnSpPr>
          <p:spPr>
            <a:xfrm>
              <a:off x="2532752" y="3220275"/>
              <a:ext cx="246000" cy="0"/>
            </a:xfrm>
            <a:prstGeom prst="straightConnector1">
              <a:avLst/>
            </a:prstGeom>
            <a:noFill/>
            <a:ln w="25400" cap="flat" cmpd="sng">
              <a:solidFill>
                <a:srgbClr val="FFFFFF"/>
              </a:solidFill>
              <a:prstDash val="solid"/>
              <a:round/>
              <a:headEnd type="none" w="med" len="med"/>
              <a:tailEnd type="none" w="med" len="med"/>
            </a:ln>
          </p:spPr>
        </p:cxnSp>
        <p:cxnSp>
          <p:nvCxnSpPr>
            <p:cNvPr id="878" name="Shape 878"/>
            <p:cNvCxnSpPr/>
            <p:nvPr/>
          </p:nvCxnSpPr>
          <p:spPr>
            <a:xfrm>
              <a:off x="2646772" y="2809761"/>
              <a:ext cx="0" cy="249900"/>
            </a:xfrm>
            <a:prstGeom prst="straightConnector1">
              <a:avLst/>
            </a:prstGeom>
            <a:noFill/>
            <a:ln w="25400" cap="flat" cmpd="sng">
              <a:solidFill>
                <a:srgbClr val="FFFFFF"/>
              </a:solidFill>
              <a:prstDash val="solid"/>
              <a:round/>
              <a:headEnd type="none" w="med" len="med"/>
              <a:tailEnd type="none" w="med" len="med"/>
            </a:ln>
          </p:spPr>
        </p:cxnSp>
        <p:cxnSp>
          <p:nvCxnSpPr>
            <p:cNvPr id="879" name="Shape 879"/>
            <p:cNvCxnSpPr/>
            <p:nvPr/>
          </p:nvCxnSpPr>
          <p:spPr>
            <a:xfrm rot="10800000" flipH="1">
              <a:off x="2577692" y="3058141"/>
              <a:ext cx="70499" cy="1500"/>
            </a:xfrm>
            <a:prstGeom prst="straightConnector1">
              <a:avLst/>
            </a:prstGeom>
            <a:noFill/>
            <a:ln w="25400" cap="flat" cmpd="sng">
              <a:solidFill>
                <a:srgbClr val="FFFFFF"/>
              </a:solidFill>
              <a:prstDash val="solid"/>
              <a:round/>
              <a:headEnd type="none" w="med" len="med"/>
              <a:tailEnd type="none" w="med" len="med"/>
            </a:ln>
          </p:spPr>
        </p:cxnSp>
        <p:cxnSp>
          <p:nvCxnSpPr>
            <p:cNvPr id="880" name="Shape 880"/>
            <p:cNvCxnSpPr/>
            <p:nvPr/>
          </p:nvCxnSpPr>
          <p:spPr>
            <a:xfrm rot="10800000" flipH="1">
              <a:off x="2780384" y="3168632"/>
              <a:ext cx="70499" cy="1500"/>
            </a:xfrm>
            <a:prstGeom prst="straightConnector1">
              <a:avLst/>
            </a:prstGeom>
            <a:noFill/>
            <a:ln w="25400" cap="flat" cmpd="sng">
              <a:solidFill>
                <a:srgbClr val="FFFFFF"/>
              </a:solidFill>
              <a:prstDash val="solid"/>
              <a:round/>
              <a:headEnd type="none" w="med" len="med"/>
              <a:tailEnd type="none" w="med" len="med"/>
            </a:ln>
          </p:spPr>
        </p:cxnSp>
        <p:cxnSp>
          <p:nvCxnSpPr>
            <p:cNvPr id="881" name="Shape 881"/>
            <p:cNvCxnSpPr/>
            <p:nvPr/>
          </p:nvCxnSpPr>
          <p:spPr>
            <a:xfrm rot="10800000" flipH="1">
              <a:off x="2446741" y="3174208"/>
              <a:ext cx="70499" cy="1500"/>
            </a:xfrm>
            <a:prstGeom prst="straightConnector1">
              <a:avLst/>
            </a:prstGeom>
            <a:noFill/>
            <a:ln w="25400" cap="flat" cmpd="sng">
              <a:solidFill>
                <a:srgbClr val="FFFFFF"/>
              </a:solidFill>
              <a:prstDash val="solid"/>
              <a:round/>
              <a:headEnd type="none" w="med" len="med"/>
              <a:tailEnd type="none" w="med" len="med"/>
            </a:ln>
          </p:spPr>
        </p:cxnSp>
      </p:grpSp>
      <p:pic>
        <p:nvPicPr>
          <p:cNvPr id="882" name="Shape 882" descr="bro-eyes.png"/>
          <p:cNvPicPr preferRelativeResize="0"/>
          <p:nvPr/>
        </p:nvPicPr>
        <p:blipFill rotWithShape="1">
          <a:blip r:embed="rId3"/>
          <a:srcRect/>
          <a:stretch>
            <a:fillRect/>
          </a:stretch>
        </p:blipFill>
        <p:spPr>
          <a:xfrm>
            <a:off x="6387506" y="4168402"/>
            <a:ext cx="436949" cy="418275"/>
          </a:xfrm>
          <a:prstGeom prst="rect">
            <a:avLst/>
          </a:prstGeom>
          <a:noFill/>
          <a:ln w="9525" cap="flat" cmpd="sng">
            <a:solidFill>
              <a:srgbClr val="FFFFFF">
                <a:alpha val="0"/>
              </a:srgbClr>
            </a:solidFill>
            <a:prstDash val="solid"/>
            <a:round/>
            <a:headEnd type="none" w="med" len="med"/>
            <a:tailEnd type="none" w="med" len="med"/>
          </a:ln>
        </p:spPr>
      </p:pic>
      <p:cxnSp>
        <p:nvCxnSpPr>
          <p:cNvPr id="883" name="Shape 883"/>
          <p:cNvCxnSpPr/>
          <p:nvPr/>
        </p:nvCxnSpPr>
        <p:spPr>
          <a:xfrm>
            <a:off x="2676655" y="1101713"/>
            <a:ext cx="0" cy="2756250"/>
          </a:xfrm>
          <a:prstGeom prst="straightConnector1">
            <a:avLst/>
          </a:prstGeom>
          <a:noFill/>
          <a:ln w="25400" cap="flat" cmpd="sng">
            <a:solidFill>
              <a:srgbClr val="FFFFFF"/>
            </a:solidFill>
            <a:prstDash val="dash"/>
            <a:round/>
            <a:headEnd type="none" w="med" len="med"/>
            <a:tailEnd type="none" w="med" len="med"/>
          </a:ln>
        </p:spPr>
      </p:cxnSp>
      <p:cxnSp>
        <p:nvCxnSpPr>
          <p:cNvPr id="884" name="Shape 884"/>
          <p:cNvCxnSpPr/>
          <p:nvPr/>
        </p:nvCxnSpPr>
        <p:spPr>
          <a:xfrm>
            <a:off x="6406558" y="1114634"/>
            <a:ext cx="0" cy="2756250"/>
          </a:xfrm>
          <a:prstGeom prst="straightConnector1">
            <a:avLst/>
          </a:prstGeom>
          <a:noFill/>
          <a:ln w="25400" cap="flat" cmpd="sng">
            <a:solidFill>
              <a:srgbClr val="FFFFFF"/>
            </a:solidFill>
            <a:prstDash val="dash"/>
            <a:round/>
            <a:headEnd type="none" w="med" len="med"/>
            <a:tailEnd type="none" w="med" len="med"/>
          </a:ln>
        </p:spPr>
      </p:cxnSp>
      <p:cxnSp>
        <p:nvCxnSpPr>
          <p:cNvPr id="885" name="Shape 885"/>
          <p:cNvCxnSpPr/>
          <p:nvPr/>
        </p:nvCxnSpPr>
        <p:spPr>
          <a:xfrm rot="10800000">
            <a:off x="2790993" y="3972226"/>
            <a:ext cx="3470850" cy="0"/>
          </a:xfrm>
          <a:prstGeom prst="straightConnector1">
            <a:avLst/>
          </a:prstGeom>
          <a:noFill/>
          <a:ln w="25400" cap="flat" cmpd="sng">
            <a:solidFill>
              <a:srgbClr val="FFFFFF"/>
            </a:solidFill>
            <a:prstDash val="dash"/>
            <a:round/>
            <a:headEnd type="none" w="med" len="med"/>
            <a:tailEnd type="none" w="med" len="med"/>
          </a:ln>
        </p:spPr>
      </p:cxnSp>
      <p:cxnSp>
        <p:nvCxnSpPr>
          <p:cNvPr id="886" name="Shape 886"/>
          <p:cNvCxnSpPr/>
          <p:nvPr/>
        </p:nvCxnSpPr>
        <p:spPr>
          <a:xfrm rot="10800000">
            <a:off x="2790993" y="1027124"/>
            <a:ext cx="3470850" cy="0"/>
          </a:xfrm>
          <a:prstGeom prst="straightConnector1">
            <a:avLst/>
          </a:prstGeom>
          <a:noFill/>
          <a:ln w="25400" cap="flat" cmpd="sng">
            <a:solidFill>
              <a:srgbClr val="FFFFFF"/>
            </a:solidFill>
            <a:prstDash val="dash"/>
            <a:round/>
            <a:headEnd type="none" w="med" len="med"/>
            <a:tailEnd type="none" w="med" len="med"/>
          </a:ln>
        </p:spPr>
      </p:cxnSp>
      <p:cxnSp>
        <p:nvCxnSpPr>
          <p:cNvPr id="887" name="Shape 887"/>
          <p:cNvCxnSpPr/>
          <p:nvPr/>
        </p:nvCxnSpPr>
        <p:spPr>
          <a:xfrm>
            <a:off x="5208703" y="4093364"/>
            <a:ext cx="17774" cy="614924"/>
          </a:xfrm>
          <a:prstGeom prst="straightConnector1">
            <a:avLst/>
          </a:prstGeom>
          <a:noFill/>
          <a:ln w="25400" cap="flat" cmpd="sng">
            <a:solidFill>
              <a:srgbClr val="FFFFFF"/>
            </a:solidFill>
            <a:prstDash val="dash"/>
            <a:round/>
            <a:headEnd type="none" w="med" len="med"/>
            <a:tailEnd type="none" w="med" len="med"/>
          </a:ln>
        </p:spPr>
      </p:cxnSp>
      <p:cxnSp>
        <p:nvCxnSpPr>
          <p:cNvPr id="888" name="Shape 888"/>
          <p:cNvCxnSpPr/>
          <p:nvPr/>
        </p:nvCxnSpPr>
        <p:spPr>
          <a:xfrm rot="10800000">
            <a:off x="5321505" y="4764948"/>
            <a:ext cx="747899" cy="0"/>
          </a:xfrm>
          <a:prstGeom prst="straightConnector1">
            <a:avLst/>
          </a:prstGeom>
          <a:noFill/>
          <a:ln w="25400" cap="flat" cmpd="sng">
            <a:solidFill>
              <a:srgbClr val="FFFFFF"/>
            </a:solidFill>
            <a:prstDash val="dash"/>
            <a:round/>
            <a:headEnd type="triangle" w="lg" len="lg"/>
            <a:tailEnd type="none" w="med" len="med"/>
          </a:ln>
        </p:spPr>
      </p:cxnSp>
      <p:pic>
        <p:nvPicPr>
          <p:cNvPr id="889" name="Shape 889" descr="1600px-Flag_of_the_United_States.svg.png"/>
          <p:cNvPicPr preferRelativeResize="0"/>
          <p:nvPr/>
        </p:nvPicPr>
        <p:blipFill rotWithShape="1">
          <a:blip r:embed="rId2"/>
          <a:srcRect/>
          <a:stretch>
            <a:fillRect/>
          </a:stretch>
        </p:blipFill>
        <p:spPr>
          <a:xfrm>
            <a:off x="6283540" y="4936451"/>
            <a:ext cx="171450" cy="90225"/>
          </a:xfrm>
          <a:prstGeom prst="rect">
            <a:avLst/>
          </a:prstGeom>
          <a:noFill/>
          <a:ln w="9525" cap="flat" cmpd="sng">
            <a:solidFill>
              <a:srgbClr val="FFFFFF">
                <a:alpha val="0"/>
              </a:srgbClr>
            </a:solidFill>
            <a:prstDash val="solid"/>
            <a:round/>
            <a:headEnd type="none" w="med" len="med"/>
            <a:tailEnd type="none" w="med" len="med"/>
          </a:ln>
        </p:spPr>
      </p:pic>
      <p:pic>
        <p:nvPicPr>
          <p:cNvPr id="890" name="Shape 890" descr="1600px-Flag_of_Mexico.svg.png"/>
          <p:cNvPicPr preferRelativeResize="0"/>
          <p:nvPr/>
        </p:nvPicPr>
        <p:blipFill rotWithShape="1">
          <a:blip r:embed="rId1"/>
          <a:srcRect/>
          <a:stretch>
            <a:fillRect/>
          </a:stretch>
        </p:blipFill>
        <p:spPr>
          <a:xfrm>
            <a:off x="6469844" y="4921832"/>
            <a:ext cx="183600" cy="104849"/>
          </a:xfrm>
          <a:prstGeom prst="rect">
            <a:avLst/>
          </a:prstGeom>
          <a:noFill/>
          <a:ln w="9525" cap="flat" cmpd="sng">
            <a:solidFill>
              <a:srgbClr val="FFFFFF">
                <a:alpha val="0"/>
              </a:srgbClr>
            </a:solidFill>
            <a:prstDash val="solid"/>
            <a:round/>
            <a:headEnd type="none" w="med" len="med"/>
            <a:tailEnd type="none" w="med" len="med"/>
          </a:ln>
        </p:spPr>
      </p:pic>
      <p:pic>
        <p:nvPicPr>
          <p:cNvPr id="891" name="Shape 891"/>
          <p:cNvPicPr preferRelativeResize="0"/>
          <p:nvPr/>
        </p:nvPicPr>
        <p:blipFill rotWithShape="1">
          <a:blip r:embed="rId4"/>
          <a:srcRect/>
          <a:stretch>
            <a:fillRect/>
          </a:stretch>
        </p:blipFill>
        <p:spPr>
          <a:xfrm>
            <a:off x="6674365" y="4922531"/>
            <a:ext cx="160875" cy="107324"/>
          </a:xfrm>
          <a:prstGeom prst="rect">
            <a:avLst/>
          </a:prstGeom>
          <a:noFill/>
          <a:ln w="9525" cap="flat" cmpd="sng">
            <a:solidFill>
              <a:srgbClr val="FFFFFF">
                <a:alpha val="0"/>
              </a:srgbClr>
            </a:solidFill>
            <a:prstDash val="solid"/>
            <a:round/>
            <a:headEnd type="none" w="med" len="med"/>
            <a:tailEnd type="none" w="med" len="med"/>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896" name="Shape 896"/>
        <p:cNvGrpSpPr/>
        <p:nvPr/>
      </p:nvGrpSpPr>
      <p:grpSpPr>
        <a:xfrm>
          <a:off x="0" y="0"/>
          <a:ext cx="0" cy="0"/>
          <a:chOff x="0" y="0"/>
          <a:chExt cx="0" cy="0"/>
        </a:xfrm>
      </p:grpSpPr>
      <p:sp>
        <p:nvSpPr>
          <p:cNvPr id="897" name="Shape 897"/>
          <p:cNvSpPr txBox="1"/>
          <p:nvPr>
            <p:ph type="title"/>
          </p:nvPr>
        </p:nvSpPr>
        <p:spPr>
          <a:xfrm>
            <a:off x="1485900" y="205978"/>
            <a:ext cx="6172200" cy="857250"/>
          </a:xfrm>
          <a:prstGeom prst="rect">
            <a:avLst/>
          </a:prstGeom>
          <a:noFill/>
          <a:ln>
            <a:noFill/>
          </a:ln>
        </p:spPr>
        <p:txBody>
          <a:bodyPr lIns="68568" tIns="34275" rIns="68568" bIns="34275" anchor="ctr" anchorCtr="0">
            <a:noAutofit/>
          </a:bodyPr>
          <a:lstStyle/>
          <a:p>
            <a:pPr lvl="0" algn="l" rtl="0">
              <a:spcBef>
                <a:spcPts val="0"/>
              </a:spcBef>
              <a:buClr>
                <a:schemeClr val="dk1"/>
              </a:buClr>
              <a:buSzPct val="25000"/>
              <a:buFont typeface="Calibri" panose="020F0502020204030204"/>
              <a:buNone/>
            </a:pPr>
            <a:r>
              <a:rPr lang="en-US"/>
              <a:t>Kittens Framework</a:t>
            </a:r>
            <a:endParaRPr lang="en-US"/>
          </a:p>
        </p:txBody>
      </p:sp>
      <p:grpSp>
        <p:nvGrpSpPr>
          <p:cNvPr id="898" name="Shape 898"/>
          <p:cNvGrpSpPr/>
          <p:nvPr/>
        </p:nvGrpSpPr>
        <p:grpSpPr>
          <a:xfrm>
            <a:off x="1359835" y="1700525"/>
            <a:ext cx="1155935" cy="1505306"/>
            <a:chOff x="1873115" y="2430290"/>
            <a:chExt cx="1541247" cy="2007075"/>
          </a:xfrm>
        </p:grpSpPr>
        <p:cxnSp>
          <p:nvCxnSpPr>
            <p:cNvPr id="899" name="Shape 899"/>
            <p:cNvCxnSpPr/>
            <p:nvPr/>
          </p:nvCxnSpPr>
          <p:spPr>
            <a:xfrm>
              <a:off x="1955349" y="2430290"/>
              <a:ext cx="1370700" cy="0"/>
            </a:xfrm>
            <a:prstGeom prst="straightConnector1">
              <a:avLst/>
            </a:prstGeom>
            <a:noFill/>
            <a:ln w="25400" cap="flat" cmpd="sng">
              <a:solidFill>
                <a:srgbClr val="FFFFFF"/>
              </a:solidFill>
              <a:prstDash val="solid"/>
              <a:round/>
              <a:headEnd type="none" w="med" len="med"/>
              <a:tailEnd type="none" w="med" len="med"/>
            </a:ln>
          </p:spPr>
        </p:cxnSp>
        <p:cxnSp>
          <p:nvCxnSpPr>
            <p:cNvPr id="900" name="Shape 900"/>
            <p:cNvCxnSpPr/>
            <p:nvPr/>
          </p:nvCxnSpPr>
          <p:spPr>
            <a:xfrm>
              <a:off x="1927938" y="4145001"/>
              <a:ext cx="1443600" cy="0"/>
            </a:xfrm>
            <a:prstGeom prst="straightConnector1">
              <a:avLst/>
            </a:prstGeom>
            <a:noFill/>
            <a:ln w="25400" cap="flat" cmpd="sng">
              <a:solidFill>
                <a:srgbClr val="FFFFFF"/>
              </a:solidFill>
              <a:prstDash val="solid"/>
              <a:round/>
              <a:headEnd type="none" w="med" len="med"/>
              <a:tailEnd type="none" w="med" len="med"/>
            </a:ln>
          </p:spPr>
        </p:cxnSp>
        <p:cxnSp>
          <p:nvCxnSpPr>
            <p:cNvPr id="901" name="Shape 901"/>
            <p:cNvCxnSpPr/>
            <p:nvPr/>
          </p:nvCxnSpPr>
          <p:spPr>
            <a:xfrm>
              <a:off x="1927938" y="4437366"/>
              <a:ext cx="1443600" cy="0"/>
            </a:xfrm>
            <a:prstGeom prst="straightConnector1">
              <a:avLst/>
            </a:prstGeom>
            <a:noFill/>
            <a:ln w="25400" cap="flat" cmpd="sng">
              <a:solidFill>
                <a:srgbClr val="FFFFFF"/>
              </a:solidFill>
              <a:prstDash val="solid"/>
              <a:round/>
              <a:headEnd type="none" w="med" len="med"/>
              <a:tailEnd type="none" w="med" len="med"/>
            </a:ln>
          </p:spPr>
        </p:cxnSp>
        <p:cxnSp>
          <p:nvCxnSpPr>
            <p:cNvPr id="902" name="Shape 902"/>
            <p:cNvCxnSpPr/>
            <p:nvPr/>
          </p:nvCxnSpPr>
          <p:spPr>
            <a:xfrm>
              <a:off x="1873115" y="2512506"/>
              <a:ext cx="0" cy="1586700"/>
            </a:xfrm>
            <a:prstGeom prst="straightConnector1">
              <a:avLst/>
            </a:prstGeom>
            <a:noFill/>
            <a:ln w="25400" cap="flat" cmpd="sng">
              <a:solidFill>
                <a:srgbClr val="FFFFFF"/>
              </a:solidFill>
              <a:prstDash val="solid"/>
              <a:round/>
              <a:headEnd type="none" w="med" len="med"/>
              <a:tailEnd type="none" w="med" len="med"/>
            </a:ln>
          </p:spPr>
        </p:cxnSp>
        <p:cxnSp>
          <p:nvCxnSpPr>
            <p:cNvPr id="903" name="Shape 903"/>
            <p:cNvCxnSpPr/>
            <p:nvPr/>
          </p:nvCxnSpPr>
          <p:spPr>
            <a:xfrm>
              <a:off x="3414362" y="2503369"/>
              <a:ext cx="0" cy="1586700"/>
            </a:xfrm>
            <a:prstGeom prst="straightConnector1">
              <a:avLst/>
            </a:prstGeom>
            <a:noFill/>
            <a:ln w="25400" cap="flat" cmpd="sng">
              <a:solidFill>
                <a:srgbClr val="FFFFFF"/>
              </a:solidFill>
              <a:prstDash val="solid"/>
              <a:round/>
              <a:headEnd type="none" w="med" len="med"/>
              <a:tailEnd type="none" w="med" len="med"/>
            </a:ln>
          </p:spPr>
        </p:cxnSp>
        <p:cxnSp>
          <p:nvCxnSpPr>
            <p:cNvPr id="904" name="Shape 904"/>
            <p:cNvCxnSpPr/>
            <p:nvPr/>
          </p:nvCxnSpPr>
          <p:spPr>
            <a:xfrm>
              <a:off x="1927936" y="4172410"/>
              <a:ext cx="0" cy="228299"/>
            </a:xfrm>
            <a:prstGeom prst="straightConnector1">
              <a:avLst/>
            </a:prstGeom>
            <a:noFill/>
            <a:ln w="25400" cap="flat" cmpd="sng">
              <a:solidFill>
                <a:srgbClr val="FFFFFF"/>
              </a:solidFill>
              <a:prstDash val="solid"/>
              <a:round/>
              <a:headEnd type="none" w="med" len="med"/>
              <a:tailEnd type="none" w="med" len="med"/>
            </a:ln>
          </p:spPr>
        </p:cxnSp>
        <p:cxnSp>
          <p:nvCxnSpPr>
            <p:cNvPr id="905" name="Shape 905"/>
            <p:cNvCxnSpPr/>
            <p:nvPr/>
          </p:nvCxnSpPr>
          <p:spPr>
            <a:xfrm>
              <a:off x="3380742" y="4181544"/>
              <a:ext cx="0" cy="228299"/>
            </a:xfrm>
            <a:prstGeom prst="straightConnector1">
              <a:avLst/>
            </a:prstGeom>
            <a:noFill/>
            <a:ln w="25400" cap="flat" cmpd="sng">
              <a:solidFill>
                <a:srgbClr val="FFFFFF"/>
              </a:solidFill>
              <a:prstDash val="solid"/>
              <a:round/>
              <a:headEnd type="none" w="med" len="med"/>
              <a:tailEnd type="none" w="med" len="med"/>
            </a:ln>
          </p:spPr>
        </p:cxnSp>
        <p:cxnSp>
          <p:nvCxnSpPr>
            <p:cNvPr id="906" name="Shape 906"/>
            <p:cNvCxnSpPr/>
            <p:nvPr/>
          </p:nvCxnSpPr>
          <p:spPr>
            <a:xfrm>
              <a:off x="2820446" y="3822307"/>
              <a:ext cx="341100" cy="0"/>
            </a:xfrm>
            <a:prstGeom prst="straightConnector1">
              <a:avLst/>
            </a:prstGeom>
            <a:noFill/>
            <a:ln w="25400" cap="flat" cmpd="sng">
              <a:solidFill>
                <a:srgbClr val="FFFFFF"/>
              </a:solidFill>
              <a:prstDash val="solid"/>
              <a:round/>
              <a:headEnd type="none" w="med" len="med"/>
              <a:tailEnd type="none" w="med" len="med"/>
            </a:ln>
          </p:spPr>
        </p:cxnSp>
        <p:cxnSp>
          <p:nvCxnSpPr>
            <p:cNvPr id="907" name="Shape 907"/>
            <p:cNvCxnSpPr/>
            <p:nvPr/>
          </p:nvCxnSpPr>
          <p:spPr>
            <a:xfrm>
              <a:off x="2101542" y="3919891"/>
              <a:ext cx="115499" cy="0"/>
            </a:xfrm>
            <a:prstGeom prst="straightConnector1">
              <a:avLst/>
            </a:prstGeom>
            <a:noFill/>
            <a:ln w="25400" cap="flat" cmpd="sng">
              <a:solidFill>
                <a:srgbClr val="FFFFFF"/>
              </a:solidFill>
              <a:prstDash val="solid"/>
              <a:round/>
              <a:headEnd type="none" w="med" len="med"/>
              <a:tailEnd type="none" w="med" len="med"/>
            </a:ln>
          </p:spPr>
        </p:cxnSp>
        <p:cxnSp>
          <p:nvCxnSpPr>
            <p:cNvPr id="908" name="Shape 908"/>
            <p:cNvCxnSpPr/>
            <p:nvPr/>
          </p:nvCxnSpPr>
          <p:spPr>
            <a:xfrm>
              <a:off x="2107408" y="2628375"/>
              <a:ext cx="1026600" cy="0"/>
            </a:xfrm>
            <a:prstGeom prst="straightConnector1">
              <a:avLst/>
            </a:prstGeom>
            <a:noFill/>
            <a:ln w="25400" cap="flat" cmpd="sng">
              <a:solidFill>
                <a:srgbClr val="FFFFFF"/>
              </a:solidFill>
              <a:prstDash val="solid"/>
              <a:round/>
              <a:headEnd type="none" w="med" len="med"/>
              <a:tailEnd type="none" w="med" len="med"/>
            </a:ln>
          </p:spPr>
        </p:cxnSp>
        <p:cxnSp>
          <p:nvCxnSpPr>
            <p:cNvPr id="909" name="Shape 909"/>
            <p:cNvCxnSpPr/>
            <p:nvPr/>
          </p:nvCxnSpPr>
          <p:spPr>
            <a:xfrm>
              <a:off x="2062064" y="2676964"/>
              <a:ext cx="0" cy="685200"/>
            </a:xfrm>
            <a:prstGeom prst="straightConnector1">
              <a:avLst/>
            </a:prstGeom>
            <a:noFill/>
            <a:ln w="25400" cap="flat" cmpd="sng">
              <a:solidFill>
                <a:srgbClr val="FFFFFF"/>
              </a:solidFill>
              <a:prstDash val="solid"/>
              <a:round/>
              <a:headEnd type="none" w="med" len="med"/>
              <a:tailEnd type="none" w="med" len="med"/>
            </a:ln>
          </p:spPr>
        </p:cxnSp>
        <p:cxnSp>
          <p:nvCxnSpPr>
            <p:cNvPr id="910" name="Shape 910"/>
            <p:cNvCxnSpPr/>
            <p:nvPr/>
          </p:nvCxnSpPr>
          <p:spPr>
            <a:xfrm>
              <a:off x="2107408" y="3420323"/>
              <a:ext cx="1026600" cy="0"/>
            </a:xfrm>
            <a:prstGeom prst="straightConnector1">
              <a:avLst/>
            </a:prstGeom>
            <a:noFill/>
            <a:ln w="25400" cap="flat" cmpd="sng">
              <a:solidFill>
                <a:srgbClr val="FFFFFF"/>
              </a:solidFill>
              <a:prstDash val="solid"/>
              <a:round/>
              <a:headEnd type="none" w="med" len="med"/>
              <a:tailEnd type="none" w="med" len="med"/>
            </a:ln>
          </p:spPr>
        </p:cxnSp>
        <p:cxnSp>
          <p:nvCxnSpPr>
            <p:cNvPr id="911" name="Shape 911"/>
            <p:cNvCxnSpPr/>
            <p:nvPr/>
          </p:nvCxnSpPr>
          <p:spPr>
            <a:xfrm>
              <a:off x="3179726" y="2676964"/>
              <a:ext cx="0" cy="685200"/>
            </a:xfrm>
            <a:prstGeom prst="straightConnector1">
              <a:avLst/>
            </a:prstGeom>
            <a:noFill/>
            <a:ln w="25400" cap="flat" cmpd="sng">
              <a:solidFill>
                <a:srgbClr val="FFFFFF"/>
              </a:solidFill>
              <a:prstDash val="solid"/>
              <a:round/>
              <a:headEnd type="none" w="med" len="med"/>
              <a:tailEnd type="none" w="med" len="med"/>
            </a:ln>
          </p:spPr>
        </p:cxnSp>
        <p:cxnSp>
          <p:nvCxnSpPr>
            <p:cNvPr id="912" name="Shape 912"/>
            <p:cNvCxnSpPr/>
            <p:nvPr/>
          </p:nvCxnSpPr>
          <p:spPr>
            <a:xfrm>
              <a:off x="2404832" y="2809761"/>
              <a:ext cx="0" cy="119100"/>
            </a:xfrm>
            <a:prstGeom prst="straightConnector1">
              <a:avLst/>
            </a:prstGeom>
            <a:noFill/>
            <a:ln w="25400" cap="flat" cmpd="sng">
              <a:solidFill>
                <a:srgbClr val="FFFFFF"/>
              </a:solidFill>
              <a:prstDash val="solid"/>
              <a:round/>
              <a:headEnd type="none" w="med" len="med"/>
              <a:tailEnd type="none" w="med" len="med"/>
            </a:ln>
          </p:spPr>
        </p:cxnSp>
        <p:cxnSp>
          <p:nvCxnSpPr>
            <p:cNvPr id="913" name="Shape 913"/>
            <p:cNvCxnSpPr/>
            <p:nvPr/>
          </p:nvCxnSpPr>
          <p:spPr>
            <a:xfrm>
              <a:off x="2829682" y="2809761"/>
              <a:ext cx="0" cy="119100"/>
            </a:xfrm>
            <a:prstGeom prst="straightConnector1">
              <a:avLst/>
            </a:prstGeom>
            <a:noFill/>
            <a:ln w="25400" cap="flat" cmpd="sng">
              <a:solidFill>
                <a:srgbClr val="FFFFFF"/>
              </a:solidFill>
              <a:prstDash val="solid"/>
              <a:round/>
              <a:headEnd type="none" w="med" len="med"/>
              <a:tailEnd type="none" w="med" len="med"/>
            </a:ln>
          </p:spPr>
        </p:cxnSp>
        <p:cxnSp>
          <p:nvCxnSpPr>
            <p:cNvPr id="914" name="Shape 914"/>
            <p:cNvCxnSpPr/>
            <p:nvPr/>
          </p:nvCxnSpPr>
          <p:spPr>
            <a:xfrm>
              <a:off x="2532752" y="3220275"/>
              <a:ext cx="246000" cy="0"/>
            </a:xfrm>
            <a:prstGeom prst="straightConnector1">
              <a:avLst/>
            </a:prstGeom>
            <a:noFill/>
            <a:ln w="25400" cap="flat" cmpd="sng">
              <a:solidFill>
                <a:srgbClr val="FFFFFF"/>
              </a:solidFill>
              <a:prstDash val="solid"/>
              <a:round/>
              <a:headEnd type="none" w="med" len="med"/>
              <a:tailEnd type="none" w="med" len="med"/>
            </a:ln>
          </p:spPr>
        </p:cxnSp>
        <p:cxnSp>
          <p:nvCxnSpPr>
            <p:cNvPr id="915" name="Shape 915"/>
            <p:cNvCxnSpPr/>
            <p:nvPr/>
          </p:nvCxnSpPr>
          <p:spPr>
            <a:xfrm>
              <a:off x="2646772" y="2809761"/>
              <a:ext cx="0" cy="249900"/>
            </a:xfrm>
            <a:prstGeom prst="straightConnector1">
              <a:avLst/>
            </a:prstGeom>
            <a:noFill/>
            <a:ln w="25400" cap="flat" cmpd="sng">
              <a:solidFill>
                <a:srgbClr val="FFFFFF"/>
              </a:solidFill>
              <a:prstDash val="solid"/>
              <a:round/>
              <a:headEnd type="none" w="med" len="med"/>
              <a:tailEnd type="none" w="med" len="med"/>
            </a:ln>
          </p:spPr>
        </p:cxnSp>
        <p:cxnSp>
          <p:nvCxnSpPr>
            <p:cNvPr id="916" name="Shape 916"/>
            <p:cNvCxnSpPr/>
            <p:nvPr/>
          </p:nvCxnSpPr>
          <p:spPr>
            <a:xfrm rot="10800000" flipH="1">
              <a:off x="2577692" y="3058141"/>
              <a:ext cx="70499" cy="1500"/>
            </a:xfrm>
            <a:prstGeom prst="straightConnector1">
              <a:avLst/>
            </a:prstGeom>
            <a:noFill/>
            <a:ln w="25400" cap="flat" cmpd="sng">
              <a:solidFill>
                <a:srgbClr val="FFFFFF"/>
              </a:solidFill>
              <a:prstDash val="solid"/>
              <a:round/>
              <a:headEnd type="none" w="med" len="med"/>
              <a:tailEnd type="none" w="med" len="med"/>
            </a:ln>
          </p:spPr>
        </p:cxnSp>
        <p:cxnSp>
          <p:nvCxnSpPr>
            <p:cNvPr id="917" name="Shape 917"/>
            <p:cNvCxnSpPr/>
            <p:nvPr/>
          </p:nvCxnSpPr>
          <p:spPr>
            <a:xfrm rot="10800000" flipH="1">
              <a:off x="2780384" y="3168632"/>
              <a:ext cx="70499" cy="1500"/>
            </a:xfrm>
            <a:prstGeom prst="straightConnector1">
              <a:avLst/>
            </a:prstGeom>
            <a:noFill/>
            <a:ln w="25400" cap="flat" cmpd="sng">
              <a:solidFill>
                <a:srgbClr val="FFFFFF"/>
              </a:solidFill>
              <a:prstDash val="solid"/>
              <a:round/>
              <a:headEnd type="none" w="med" len="med"/>
              <a:tailEnd type="none" w="med" len="med"/>
            </a:ln>
          </p:spPr>
        </p:cxnSp>
        <p:cxnSp>
          <p:nvCxnSpPr>
            <p:cNvPr id="918" name="Shape 918"/>
            <p:cNvCxnSpPr/>
            <p:nvPr/>
          </p:nvCxnSpPr>
          <p:spPr>
            <a:xfrm rot="10800000" flipH="1">
              <a:off x="2446741" y="3174208"/>
              <a:ext cx="70499" cy="1500"/>
            </a:xfrm>
            <a:prstGeom prst="straightConnector1">
              <a:avLst/>
            </a:prstGeom>
            <a:noFill/>
            <a:ln w="25400" cap="flat" cmpd="sng">
              <a:solidFill>
                <a:srgbClr val="FFFFFF"/>
              </a:solidFill>
              <a:prstDash val="solid"/>
              <a:round/>
              <a:headEnd type="none" w="med" len="med"/>
              <a:tailEnd type="none" w="med" len="med"/>
            </a:ln>
          </p:spPr>
        </p:cxnSp>
      </p:grpSp>
      <p:grpSp>
        <p:nvGrpSpPr>
          <p:cNvPr id="919" name="Shape 919"/>
          <p:cNvGrpSpPr/>
          <p:nvPr/>
        </p:nvGrpSpPr>
        <p:grpSpPr>
          <a:xfrm>
            <a:off x="6520495" y="1706247"/>
            <a:ext cx="1155935" cy="1505306"/>
            <a:chOff x="1873115" y="2430290"/>
            <a:chExt cx="1541247" cy="2007075"/>
          </a:xfrm>
        </p:grpSpPr>
        <p:cxnSp>
          <p:nvCxnSpPr>
            <p:cNvPr id="920" name="Shape 920"/>
            <p:cNvCxnSpPr/>
            <p:nvPr/>
          </p:nvCxnSpPr>
          <p:spPr>
            <a:xfrm>
              <a:off x="1955349" y="2430290"/>
              <a:ext cx="1370700" cy="0"/>
            </a:xfrm>
            <a:prstGeom prst="straightConnector1">
              <a:avLst/>
            </a:prstGeom>
            <a:noFill/>
            <a:ln w="25400" cap="flat" cmpd="sng">
              <a:solidFill>
                <a:srgbClr val="FFFFFF"/>
              </a:solidFill>
              <a:prstDash val="solid"/>
              <a:round/>
              <a:headEnd type="none" w="med" len="med"/>
              <a:tailEnd type="none" w="med" len="med"/>
            </a:ln>
          </p:spPr>
        </p:cxnSp>
        <p:cxnSp>
          <p:nvCxnSpPr>
            <p:cNvPr id="921" name="Shape 921"/>
            <p:cNvCxnSpPr/>
            <p:nvPr/>
          </p:nvCxnSpPr>
          <p:spPr>
            <a:xfrm>
              <a:off x="1927938" y="4145001"/>
              <a:ext cx="1443600" cy="0"/>
            </a:xfrm>
            <a:prstGeom prst="straightConnector1">
              <a:avLst/>
            </a:prstGeom>
            <a:noFill/>
            <a:ln w="25400" cap="flat" cmpd="sng">
              <a:solidFill>
                <a:srgbClr val="FFFFFF"/>
              </a:solidFill>
              <a:prstDash val="solid"/>
              <a:round/>
              <a:headEnd type="none" w="med" len="med"/>
              <a:tailEnd type="none" w="med" len="med"/>
            </a:ln>
          </p:spPr>
        </p:cxnSp>
        <p:cxnSp>
          <p:nvCxnSpPr>
            <p:cNvPr id="922" name="Shape 922"/>
            <p:cNvCxnSpPr/>
            <p:nvPr/>
          </p:nvCxnSpPr>
          <p:spPr>
            <a:xfrm>
              <a:off x="1927938" y="4437366"/>
              <a:ext cx="1443600" cy="0"/>
            </a:xfrm>
            <a:prstGeom prst="straightConnector1">
              <a:avLst/>
            </a:prstGeom>
            <a:noFill/>
            <a:ln w="25400" cap="flat" cmpd="sng">
              <a:solidFill>
                <a:srgbClr val="FFFFFF"/>
              </a:solidFill>
              <a:prstDash val="solid"/>
              <a:round/>
              <a:headEnd type="none" w="med" len="med"/>
              <a:tailEnd type="none" w="med" len="med"/>
            </a:ln>
          </p:spPr>
        </p:cxnSp>
        <p:cxnSp>
          <p:nvCxnSpPr>
            <p:cNvPr id="923" name="Shape 923"/>
            <p:cNvCxnSpPr/>
            <p:nvPr/>
          </p:nvCxnSpPr>
          <p:spPr>
            <a:xfrm>
              <a:off x="1873115" y="2512506"/>
              <a:ext cx="0" cy="1586700"/>
            </a:xfrm>
            <a:prstGeom prst="straightConnector1">
              <a:avLst/>
            </a:prstGeom>
            <a:noFill/>
            <a:ln w="25400" cap="flat" cmpd="sng">
              <a:solidFill>
                <a:srgbClr val="FFFFFF"/>
              </a:solidFill>
              <a:prstDash val="solid"/>
              <a:round/>
              <a:headEnd type="none" w="med" len="med"/>
              <a:tailEnd type="none" w="med" len="med"/>
            </a:ln>
          </p:spPr>
        </p:cxnSp>
        <p:cxnSp>
          <p:nvCxnSpPr>
            <p:cNvPr id="924" name="Shape 924"/>
            <p:cNvCxnSpPr/>
            <p:nvPr/>
          </p:nvCxnSpPr>
          <p:spPr>
            <a:xfrm>
              <a:off x="3414362" y="2503369"/>
              <a:ext cx="0" cy="1586700"/>
            </a:xfrm>
            <a:prstGeom prst="straightConnector1">
              <a:avLst/>
            </a:prstGeom>
            <a:noFill/>
            <a:ln w="25400" cap="flat" cmpd="sng">
              <a:solidFill>
                <a:srgbClr val="FFFFFF"/>
              </a:solidFill>
              <a:prstDash val="solid"/>
              <a:round/>
              <a:headEnd type="none" w="med" len="med"/>
              <a:tailEnd type="none" w="med" len="med"/>
            </a:ln>
          </p:spPr>
        </p:cxnSp>
        <p:cxnSp>
          <p:nvCxnSpPr>
            <p:cNvPr id="925" name="Shape 925"/>
            <p:cNvCxnSpPr/>
            <p:nvPr/>
          </p:nvCxnSpPr>
          <p:spPr>
            <a:xfrm>
              <a:off x="1927936" y="4172410"/>
              <a:ext cx="0" cy="228299"/>
            </a:xfrm>
            <a:prstGeom prst="straightConnector1">
              <a:avLst/>
            </a:prstGeom>
            <a:noFill/>
            <a:ln w="25400" cap="flat" cmpd="sng">
              <a:solidFill>
                <a:srgbClr val="FFFFFF"/>
              </a:solidFill>
              <a:prstDash val="solid"/>
              <a:round/>
              <a:headEnd type="none" w="med" len="med"/>
              <a:tailEnd type="none" w="med" len="med"/>
            </a:ln>
          </p:spPr>
        </p:cxnSp>
        <p:cxnSp>
          <p:nvCxnSpPr>
            <p:cNvPr id="926" name="Shape 926"/>
            <p:cNvCxnSpPr/>
            <p:nvPr/>
          </p:nvCxnSpPr>
          <p:spPr>
            <a:xfrm>
              <a:off x="3380742" y="4181544"/>
              <a:ext cx="0" cy="228299"/>
            </a:xfrm>
            <a:prstGeom prst="straightConnector1">
              <a:avLst/>
            </a:prstGeom>
            <a:noFill/>
            <a:ln w="25400" cap="flat" cmpd="sng">
              <a:solidFill>
                <a:srgbClr val="FFFFFF"/>
              </a:solidFill>
              <a:prstDash val="solid"/>
              <a:round/>
              <a:headEnd type="none" w="med" len="med"/>
              <a:tailEnd type="none" w="med" len="med"/>
            </a:ln>
          </p:spPr>
        </p:cxnSp>
        <p:cxnSp>
          <p:nvCxnSpPr>
            <p:cNvPr id="927" name="Shape 927"/>
            <p:cNvCxnSpPr/>
            <p:nvPr/>
          </p:nvCxnSpPr>
          <p:spPr>
            <a:xfrm>
              <a:off x="2820446" y="3822307"/>
              <a:ext cx="341100" cy="0"/>
            </a:xfrm>
            <a:prstGeom prst="straightConnector1">
              <a:avLst/>
            </a:prstGeom>
            <a:noFill/>
            <a:ln w="25400" cap="flat" cmpd="sng">
              <a:solidFill>
                <a:srgbClr val="FFFFFF"/>
              </a:solidFill>
              <a:prstDash val="solid"/>
              <a:round/>
              <a:headEnd type="none" w="med" len="med"/>
              <a:tailEnd type="none" w="med" len="med"/>
            </a:ln>
          </p:spPr>
        </p:cxnSp>
        <p:cxnSp>
          <p:nvCxnSpPr>
            <p:cNvPr id="928" name="Shape 928"/>
            <p:cNvCxnSpPr/>
            <p:nvPr/>
          </p:nvCxnSpPr>
          <p:spPr>
            <a:xfrm>
              <a:off x="2101542" y="3919891"/>
              <a:ext cx="115499" cy="0"/>
            </a:xfrm>
            <a:prstGeom prst="straightConnector1">
              <a:avLst/>
            </a:prstGeom>
            <a:noFill/>
            <a:ln w="25400" cap="flat" cmpd="sng">
              <a:solidFill>
                <a:srgbClr val="FFFFFF"/>
              </a:solidFill>
              <a:prstDash val="solid"/>
              <a:round/>
              <a:headEnd type="none" w="med" len="med"/>
              <a:tailEnd type="none" w="med" len="med"/>
            </a:ln>
          </p:spPr>
        </p:cxnSp>
        <p:cxnSp>
          <p:nvCxnSpPr>
            <p:cNvPr id="929" name="Shape 929"/>
            <p:cNvCxnSpPr/>
            <p:nvPr/>
          </p:nvCxnSpPr>
          <p:spPr>
            <a:xfrm>
              <a:off x="2107408" y="2628375"/>
              <a:ext cx="1026600" cy="0"/>
            </a:xfrm>
            <a:prstGeom prst="straightConnector1">
              <a:avLst/>
            </a:prstGeom>
            <a:noFill/>
            <a:ln w="25400" cap="flat" cmpd="sng">
              <a:solidFill>
                <a:srgbClr val="FFFFFF"/>
              </a:solidFill>
              <a:prstDash val="solid"/>
              <a:round/>
              <a:headEnd type="none" w="med" len="med"/>
              <a:tailEnd type="none" w="med" len="med"/>
            </a:ln>
          </p:spPr>
        </p:cxnSp>
        <p:cxnSp>
          <p:nvCxnSpPr>
            <p:cNvPr id="930" name="Shape 930"/>
            <p:cNvCxnSpPr/>
            <p:nvPr/>
          </p:nvCxnSpPr>
          <p:spPr>
            <a:xfrm>
              <a:off x="2062064" y="2676964"/>
              <a:ext cx="0" cy="685200"/>
            </a:xfrm>
            <a:prstGeom prst="straightConnector1">
              <a:avLst/>
            </a:prstGeom>
            <a:noFill/>
            <a:ln w="25400" cap="flat" cmpd="sng">
              <a:solidFill>
                <a:srgbClr val="FFFFFF"/>
              </a:solidFill>
              <a:prstDash val="solid"/>
              <a:round/>
              <a:headEnd type="none" w="med" len="med"/>
              <a:tailEnd type="none" w="med" len="med"/>
            </a:ln>
          </p:spPr>
        </p:cxnSp>
        <p:cxnSp>
          <p:nvCxnSpPr>
            <p:cNvPr id="931" name="Shape 931"/>
            <p:cNvCxnSpPr/>
            <p:nvPr/>
          </p:nvCxnSpPr>
          <p:spPr>
            <a:xfrm>
              <a:off x="2107408" y="3420323"/>
              <a:ext cx="1026600" cy="0"/>
            </a:xfrm>
            <a:prstGeom prst="straightConnector1">
              <a:avLst/>
            </a:prstGeom>
            <a:noFill/>
            <a:ln w="25400" cap="flat" cmpd="sng">
              <a:solidFill>
                <a:srgbClr val="FFFFFF"/>
              </a:solidFill>
              <a:prstDash val="solid"/>
              <a:round/>
              <a:headEnd type="none" w="med" len="med"/>
              <a:tailEnd type="none" w="med" len="med"/>
            </a:ln>
          </p:spPr>
        </p:cxnSp>
        <p:cxnSp>
          <p:nvCxnSpPr>
            <p:cNvPr id="932" name="Shape 932"/>
            <p:cNvCxnSpPr/>
            <p:nvPr/>
          </p:nvCxnSpPr>
          <p:spPr>
            <a:xfrm>
              <a:off x="3179726" y="2676964"/>
              <a:ext cx="0" cy="685200"/>
            </a:xfrm>
            <a:prstGeom prst="straightConnector1">
              <a:avLst/>
            </a:prstGeom>
            <a:noFill/>
            <a:ln w="25400" cap="flat" cmpd="sng">
              <a:solidFill>
                <a:srgbClr val="FFFFFF"/>
              </a:solidFill>
              <a:prstDash val="solid"/>
              <a:round/>
              <a:headEnd type="none" w="med" len="med"/>
              <a:tailEnd type="none" w="med" len="med"/>
            </a:ln>
          </p:spPr>
        </p:cxnSp>
        <p:cxnSp>
          <p:nvCxnSpPr>
            <p:cNvPr id="933" name="Shape 933"/>
            <p:cNvCxnSpPr/>
            <p:nvPr/>
          </p:nvCxnSpPr>
          <p:spPr>
            <a:xfrm>
              <a:off x="2466482" y="2809761"/>
              <a:ext cx="0" cy="119100"/>
            </a:xfrm>
            <a:prstGeom prst="straightConnector1">
              <a:avLst/>
            </a:prstGeom>
            <a:noFill/>
            <a:ln w="25400" cap="flat" cmpd="sng">
              <a:solidFill>
                <a:srgbClr val="FFFFFF"/>
              </a:solidFill>
              <a:prstDash val="solid"/>
              <a:round/>
              <a:headEnd type="none" w="med" len="med"/>
              <a:tailEnd type="none" w="med" len="med"/>
            </a:ln>
          </p:spPr>
        </p:cxnSp>
        <p:cxnSp>
          <p:nvCxnSpPr>
            <p:cNvPr id="934" name="Shape 934"/>
            <p:cNvCxnSpPr/>
            <p:nvPr/>
          </p:nvCxnSpPr>
          <p:spPr>
            <a:xfrm>
              <a:off x="2891332" y="2809761"/>
              <a:ext cx="0" cy="119100"/>
            </a:xfrm>
            <a:prstGeom prst="straightConnector1">
              <a:avLst/>
            </a:prstGeom>
            <a:noFill/>
            <a:ln w="25400" cap="flat" cmpd="sng">
              <a:solidFill>
                <a:srgbClr val="FFFFFF"/>
              </a:solidFill>
              <a:prstDash val="solid"/>
              <a:round/>
              <a:headEnd type="none" w="med" len="med"/>
              <a:tailEnd type="none" w="med" len="med"/>
            </a:ln>
          </p:spPr>
        </p:cxnSp>
        <p:cxnSp>
          <p:nvCxnSpPr>
            <p:cNvPr id="935" name="Shape 935"/>
            <p:cNvCxnSpPr/>
            <p:nvPr/>
          </p:nvCxnSpPr>
          <p:spPr>
            <a:xfrm>
              <a:off x="2532752" y="3220275"/>
              <a:ext cx="246000" cy="0"/>
            </a:xfrm>
            <a:prstGeom prst="straightConnector1">
              <a:avLst/>
            </a:prstGeom>
            <a:noFill/>
            <a:ln w="25400" cap="flat" cmpd="sng">
              <a:solidFill>
                <a:srgbClr val="FFFFFF"/>
              </a:solidFill>
              <a:prstDash val="solid"/>
              <a:round/>
              <a:headEnd type="none" w="med" len="med"/>
              <a:tailEnd type="none" w="med" len="med"/>
            </a:ln>
          </p:spPr>
        </p:cxnSp>
        <p:cxnSp>
          <p:nvCxnSpPr>
            <p:cNvPr id="936" name="Shape 936"/>
            <p:cNvCxnSpPr/>
            <p:nvPr/>
          </p:nvCxnSpPr>
          <p:spPr>
            <a:xfrm>
              <a:off x="2646772" y="2809761"/>
              <a:ext cx="0" cy="249900"/>
            </a:xfrm>
            <a:prstGeom prst="straightConnector1">
              <a:avLst/>
            </a:prstGeom>
            <a:noFill/>
            <a:ln w="25400" cap="flat" cmpd="sng">
              <a:solidFill>
                <a:srgbClr val="FFFFFF"/>
              </a:solidFill>
              <a:prstDash val="solid"/>
              <a:round/>
              <a:headEnd type="none" w="med" len="med"/>
              <a:tailEnd type="none" w="med" len="med"/>
            </a:ln>
          </p:spPr>
        </p:cxnSp>
        <p:cxnSp>
          <p:nvCxnSpPr>
            <p:cNvPr id="937" name="Shape 937"/>
            <p:cNvCxnSpPr/>
            <p:nvPr/>
          </p:nvCxnSpPr>
          <p:spPr>
            <a:xfrm rot="10800000" flipH="1">
              <a:off x="2639342" y="3058141"/>
              <a:ext cx="70499" cy="1500"/>
            </a:xfrm>
            <a:prstGeom prst="straightConnector1">
              <a:avLst/>
            </a:prstGeom>
            <a:noFill/>
            <a:ln w="25400" cap="flat" cmpd="sng">
              <a:solidFill>
                <a:srgbClr val="FFFFFF"/>
              </a:solidFill>
              <a:prstDash val="solid"/>
              <a:round/>
              <a:headEnd type="none" w="med" len="med"/>
              <a:tailEnd type="none" w="med" len="med"/>
            </a:ln>
          </p:spPr>
        </p:cxnSp>
        <p:cxnSp>
          <p:nvCxnSpPr>
            <p:cNvPr id="938" name="Shape 938"/>
            <p:cNvCxnSpPr/>
            <p:nvPr/>
          </p:nvCxnSpPr>
          <p:spPr>
            <a:xfrm rot="10800000" flipH="1">
              <a:off x="2780384" y="3168632"/>
              <a:ext cx="70499" cy="1500"/>
            </a:xfrm>
            <a:prstGeom prst="straightConnector1">
              <a:avLst/>
            </a:prstGeom>
            <a:noFill/>
            <a:ln w="25400" cap="flat" cmpd="sng">
              <a:solidFill>
                <a:srgbClr val="FFFFFF"/>
              </a:solidFill>
              <a:prstDash val="solid"/>
              <a:round/>
              <a:headEnd type="none" w="med" len="med"/>
              <a:tailEnd type="none" w="med" len="med"/>
            </a:ln>
          </p:spPr>
        </p:cxnSp>
        <p:cxnSp>
          <p:nvCxnSpPr>
            <p:cNvPr id="939" name="Shape 939"/>
            <p:cNvCxnSpPr/>
            <p:nvPr/>
          </p:nvCxnSpPr>
          <p:spPr>
            <a:xfrm rot="10800000" flipH="1">
              <a:off x="2446741" y="3174208"/>
              <a:ext cx="70499" cy="1500"/>
            </a:xfrm>
            <a:prstGeom prst="straightConnector1">
              <a:avLst/>
            </a:prstGeom>
            <a:noFill/>
            <a:ln w="25400" cap="flat" cmpd="sng">
              <a:solidFill>
                <a:srgbClr val="FFFFFF"/>
              </a:solidFill>
              <a:prstDash val="solid"/>
              <a:round/>
              <a:headEnd type="none" w="med" len="med"/>
              <a:tailEnd type="none" w="med" len="med"/>
            </a:ln>
          </p:spPr>
        </p:cxnSp>
      </p:grpSp>
      <p:sp>
        <p:nvSpPr>
          <p:cNvPr id="940" name="Shape 940"/>
          <p:cNvSpPr txBox="1"/>
          <p:nvPr/>
        </p:nvSpPr>
        <p:spPr>
          <a:xfrm>
            <a:off x="2709692" y="1114634"/>
            <a:ext cx="1533599" cy="523350"/>
          </a:xfrm>
          <a:prstGeom prst="rect">
            <a:avLst/>
          </a:prstGeom>
          <a:noFill/>
          <a:ln>
            <a:noFill/>
          </a:ln>
        </p:spPr>
        <p:txBody>
          <a:bodyPr lIns="68568" tIns="34275" rIns="68568" bIns="34275" anchor="t" anchorCtr="0">
            <a:noAutofit/>
          </a:bodyPr>
          <a:lstStyle/>
          <a:p>
            <a:pPr marL="0" marR="0" lvl="0" indent="0" algn="l" rtl="0">
              <a:spcBef>
                <a:spcPts val="0"/>
              </a:spcBef>
              <a:buClr>
                <a:srgbClr val="000000"/>
              </a:buClr>
              <a:buSzPct val="25000"/>
              <a:buFont typeface="Arial" panose="020B0604020202020204"/>
              <a:buNone/>
            </a:pPr>
            <a:r>
              <a:rPr lang="en-US" sz="2250" b="0" i="0" u="none" strike="noStrike" cap="none">
                <a:solidFill>
                  <a:srgbClr val="FFFFFF"/>
                </a:solidFill>
                <a:latin typeface="Calibri" panose="020F0502020204030204"/>
                <a:ea typeface="Calibri" panose="020F0502020204030204"/>
                <a:cs typeface="Calibri" panose="020F0502020204030204"/>
                <a:sym typeface="Calibri" panose="020F0502020204030204"/>
              </a:rPr>
              <a:t>Hola</a:t>
            </a:r>
            <a:endParaRPr lang="en-US" sz="225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a:p>
            <a:pPr marL="0" marR="0" lvl="0" indent="0" algn="l" rtl="0">
              <a:spcBef>
                <a:spcPts val="600"/>
              </a:spcBef>
              <a:buClr>
                <a:schemeClr val="lt1"/>
              </a:buClr>
              <a:buFont typeface="Arial" panose="020B0604020202020204"/>
              <a:buNone/>
            </a:pPr>
            <a:endParaRPr sz="225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a:p>
            <a:pPr marL="0" marR="0" lvl="0" indent="0" algn="l" rtl="0">
              <a:spcBef>
                <a:spcPts val="600"/>
              </a:spcBef>
              <a:buClr>
                <a:schemeClr val="lt1"/>
              </a:buClr>
              <a:buFont typeface="Arial" panose="020B0604020202020204"/>
              <a:buNone/>
            </a:pPr>
            <a:endParaRPr sz="225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a:p>
            <a:pPr marL="0" marR="0" lvl="0" indent="0" algn="l" rtl="0">
              <a:spcBef>
                <a:spcPts val="600"/>
              </a:spcBef>
              <a:buClr>
                <a:schemeClr val="lt1"/>
              </a:buClr>
              <a:buFont typeface="Arial" panose="020B0604020202020204"/>
              <a:buNone/>
            </a:pPr>
            <a:endParaRPr sz="225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a:p>
            <a:pPr marL="0" marR="0" lvl="0" indent="0" algn="l" rtl="0">
              <a:spcBef>
                <a:spcPts val="600"/>
              </a:spcBef>
              <a:buClr>
                <a:schemeClr val="lt1"/>
              </a:buClr>
              <a:buFont typeface="Arial" panose="020B0604020202020204"/>
              <a:buNone/>
            </a:pPr>
            <a:endParaRPr sz="225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a:p>
            <a:pPr marL="0" marR="0" lvl="0" indent="0" algn="l" rtl="0">
              <a:spcBef>
                <a:spcPts val="600"/>
              </a:spcBef>
              <a:buClr>
                <a:schemeClr val="lt1"/>
              </a:buClr>
              <a:buFont typeface="Arial" panose="020B0604020202020204"/>
              <a:buNone/>
            </a:pPr>
            <a:endParaRPr sz="225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a:p>
            <a:pPr marL="0" marR="0" lvl="0" indent="0" algn="l" rtl="0">
              <a:spcBef>
                <a:spcPts val="600"/>
              </a:spcBef>
              <a:buClr>
                <a:schemeClr val="lt1"/>
              </a:buClr>
              <a:buFont typeface="Arial" panose="020B0604020202020204"/>
              <a:buNone/>
            </a:pPr>
            <a:endParaRPr sz="225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a:p>
            <a:pPr marL="0" marR="0" lvl="0" indent="0" algn="l" rtl="0">
              <a:spcBef>
                <a:spcPts val="640"/>
              </a:spcBef>
              <a:buClr>
                <a:schemeClr val="lt1"/>
              </a:buClr>
              <a:buFont typeface="Arial" panose="020B0604020202020204"/>
              <a:buNone/>
            </a:pPr>
            <a:endParaRPr sz="24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941" name="Shape 941"/>
          <p:cNvSpPr txBox="1"/>
          <p:nvPr/>
        </p:nvSpPr>
        <p:spPr>
          <a:xfrm>
            <a:off x="5150972" y="1167338"/>
            <a:ext cx="1272150" cy="553500"/>
          </a:xfrm>
          <a:prstGeom prst="rect">
            <a:avLst/>
          </a:prstGeom>
          <a:noFill/>
          <a:ln>
            <a:noFill/>
          </a:ln>
        </p:spPr>
        <p:txBody>
          <a:bodyPr lIns="68568" tIns="34275" rIns="68568" bIns="34275" anchor="t" anchorCtr="0">
            <a:noAutofit/>
          </a:bodyPr>
          <a:lstStyle/>
          <a:p>
            <a:pPr marL="0" marR="0" lvl="0" indent="0" algn="l" rtl="0">
              <a:lnSpc>
                <a:spcPct val="100000"/>
              </a:lnSpc>
              <a:spcBef>
                <a:spcPts val="0"/>
              </a:spcBef>
              <a:spcAft>
                <a:spcPts val="0"/>
              </a:spcAft>
              <a:buClr>
                <a:srgbClr val="000000"/>
              </a:buClr>
              <a:buSzPct val="25000"/>
              <a:buFont typeface="Arial" panose="020B0604020202020204"/>
              <a:buNone/>
            </a:pPr>
            <a:r>
              <a:rPr lang="en-US" sz="2250">
                <a:solidFill>
                  <a:srgbClr val="FFFFFF"/>
                </a:solidFill>
                <a:latin typeface="Calibri" panose="020F0502020204030204"/>
                <a:ea typeface="Calibri" panose="020F0502020204030204"/>
                <a:cs typeface="Calibri" panose="020F0502020204030204"/>
                <a:sym typeface="Calibri" panose="020F0502020204030204"/>
              </a:rPr>
              <a:t>Hello</a:t>
            </a:r>
            <a:endParaRPr lang="en-US" sz="2250">
              <a:solidFill>
                <a:srgbClr val="FFFFFF"/>
              </a:solidFill>
              <a:latin typeface="Calibri" panose="020F0502020204030204"/>
              <a:ea typeface="Calibri" panose="020F0502020204030204"/>
              <a:cs typeface="Calibri" panose="020F0502020204030204"/>
              <a:sym typeface="Calibri" panose="020F0502020204030204"/>
            </a:endParaRPr>
          </a:p>
          <a:p>
            <a:pPr marL="0" marR="0" lvl="0" indent="0" algn="l" rtl="0">
              <a:spcBef>
                <a:spcPts val="600"/>
              </a:spcBef>
              <a:buClr>
                <a:schemeClr val="lt1"/>
              </a:buClr>
              <a:buFont typeface="Arial" panose="020B0604020202020204"/>
              <a:buNone/>
            </a:pPr>
            <a:endParaRPr sz="225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0" marR="0" lvl="0" indent="0" algn="l" rtl="0">
              <a:spcBef>
                <a:spcPts val="600"/>
              </a:spcBef>
              <a:buClr>
                <a:schemeClr val="lt1"/>
              </a:buClr>
              <a:buFont typeface="Arial" panose="020B0604020202020204"/>
              <a:buNone/>
            </a:pPr>
            <a:endParaRPr sz="225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0" marR="0" lvl="0" indent="0" algn="l" rtl="0">
              <a:spcBef>
                <a:spcPts val="640"/>
              </a:spcBef>
              <a:buClr>
                <a:schemeClr val="lt1"/>
              </a:buClr>
              <a:buFont typeface="Arial" panose="020B0604020202020204"/>
              <a:buNone/>
            </a:pPr>
            <a:endParaRPr sz="24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42" name="Shape 942"/>
          <p:cNvSpPr txBox="1"/>
          <p:nvPr/>
        </p:nvSpPr>
        <p:spPr>
          <a:xfrm>
            <a:off x="2691195" y="1855743"/>
            <a:ext cx="2141549" cy="776700"/>
          </a:xfrm>
          <a:prstGeom prst="rect">
            <a:avLst/>
          </a:prstGeom>
          <a:noFill/>
          <a:ln>
            <a:noFill/>
          </a:ln>
        </p:spPr>
        <p:txBody>
          <a:bodyPr lIns="68568" tIns="34275" rIns="68568" bIns="34275" anchor="t" anchorCtr="0">
            <a:noAutofit/>
          </a:bodyPr>
          <a:lstStyle/>
          <a:p>
            <a:pPr marL="0" marR="0" lvl="0" indent="0" algn="l" rtl="0">
              <a:lnSpc>
                <a:spcPct val="100000"/>
              </a:lnSpc>
              <a:spcBef>
                <a:spcPts val="0"/>
              </a:spcBef>
              <a:spcAft>
                <a:spcPts val="0"/>
              </a:spcAft>
              <a:buClr>
                <a:srgbClr val="000000"/>
              </a:buClr>
              <a:buSzPct val="25000"/>
              <a:buFont typeface="Arial" panose="020B0604020202020204"/>
              <a:buNone/>
            </a:pPr>
            <a:r>
              <a:rPr lang="en-US" sz="2250">
                <a:solidFill>
                  <a:srgbClr val="FFFFFF"/>
                </a:solidFill>
                <a:latin typeface="Calibri" panose="020F0502020204030204"/>
                <a:ea typeface="Calibri" panose="020F0502020204030204"/>
                <a:cs typeface="Calibri" panose="020F0502020204030204"/>
                <a:sym typeface="Calibri" panose="020F0502020204030204"/>
              </a:rPr>
              <a:t>Do you speak Spanish?</a:t>
            </a:r>
            <a:endParaRPr lang="en-US" sz="2250">
              <a:solidFill>
                <a:srgbClr val="FFFFFF"/>
              </a:solidFill>
              <a:latin typeface="Calibri" panose="020F0502020204030204"/>
              <a:ea typeface="Calibri" panose="020F0502020204030204"/>
              <a:cs typeface="Calibri" panose="020F0502020204030204"/>
              <a:sym typeface="Calibri" panose="020F0502020204030204"/>
            </a:endParaRPr>
          </a:p>
          <a:p>
            <a:pPr marL="0" marR="0" lvl="0" indent="0" algn="l" rtl="0">
              <a:spcBef>
                <a:spcPts val="480"/>
              </a:spcBef>
              <a:buClr>
                <a:schemeClr val="lt1"/>
              </a:buClr>
              <a:buFont typeface="Arial" panose="020B0604020202020204"/>
              <a:buNone/>
            </a:pPr>
            <a:endParaRPr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0" marR="0" lvl="0" indent="0" algn="l" rtl="0">
              <a:spcBef>
                <a:spcPts val="600"/>
              </a:spcBef>
              <a:buClr>
                <a:schemeClr val="lt1"/>
              </a:buClr>
              <a:buFont typeface="Arial" panose="020B0604020202020204"/>
              <a:buNone/>
            </a:pPr>
            <a:endParaRPr sz="225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0" marR="0" lvl="0" indent="0" algn="l" rtl="0">
              <a:spcBef>
                <a:spcPts val="600"/>
              </a:spcBef>
              <a:buClr>
                <a:schemeClr val="lt1"/>
              </a:buClr>
              <a:buFont typeface="Arial" panose="020B0604020202020204"/>
              <a:buNone/>
            </a:pPr>
            <a:endParaRPr sz="225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0" marR="0" lvl="0" indent="0" algn="l" rtl="0">
              <a:spcBef>
                <a:spcPts val="600"/>
              </a:spcBef>
              <a:buClr>
                <a:schemeClr val="lt1"/>
              </a:buClr>
              <a:buFont typeface="Arial" panose="020B0604020202020204"/>
              <a:buNone/>
            </a:pPr>
            <a:endParaRPr sz="225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0" marR="0" lvl="0" indent="0" algn="l" rtl="0">
              <a:spcBef>
                <a:spcPts val="600"/>
              </a:spcBef>
              <a:buClr>
                <a:schemeClr val="lt1"/>
              </a:buClr>
              <a:buFont typeface="Arial" panose="020B0604020202020204"/>
              <a:buNone/>
            </a:pPr>
            <a:endParaRPr sz="225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0" marR="0" lvl="0" indent="0" algn="l" rtl="0">
              <a:spcBef>
                <a:spcPts val="600"/>
              </a:spcBef>
              <a:buClr>
                <a:schemeClr val="lt1"/>
              </a:buClr>
              <a:buFont typeface="Arial" panose="020B0604020202020204"/>
              <a:buNone/>
            </a:pPr>
            <a:endParaRPr sz="225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0" marR="0" lvl="0" indent="0" algn="l" rtl="0">
              <a:spcBef>
                <a:spcPts val="600"/>
              </a:spcBef>
              <a:buClr>
                <a:schemeClr val="lt1"/>
              </a:buClr>
              <a:buFont typeface="Arial" panose="020B0604020202020204"/>
              <a:buNone/>
            </a:pPr>
            <a:endParaRPr sz="225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0" marR="0" lvl="0" indent="0" algn="l" rtl="0">
              <a:spcBef>
                <a:spcPts val="640"/>
              </a:spcBef>
              <a:buClr>
                <a:schemeClr val="lt1"/>
              </a:buClr>
              <a:buFont typeface="Arial" panose="020B0604020202020204"/>
              <a:buNone/>
            </a:pPr>
            <a:endParaRPr sz="24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pic>
        <p:nvPicPr>
          <p:cNvPr id="943" name="Shape 943" descr="1600px-Flag_of_Mexico.svg.png"/>
          <p:cNvPicPr preferRelativeResize="0"/>
          <p:nvPr/>
        </p:nvPicPr>
        <p:blipFill rotWithShape="1">
          <a:blip r:embed="rId1"/>
          <a:srcRect/>
          <a:stretch>
            <a:fillRect/>
          </a:stretch>
        </p:blipFill>
        <p:spPr>
          <a:xfrm>
            <a:off x="1698287" y="3045887"/>
            <a:ext cx="183600" cy="104849"/>
          </a:xfrm>
          <a:prstGeom prst="rect">
            <a:avLst/>
          </a:prstGeom>
          <a:noFill/>
          <a:ln w="9525" cap="flat" cmpd="sng">
            <a:solidFill>
              <a:srgbClr val="FFFFFF">
                <a:alpha val="0"/>
              </a:srgbClr>
            </a:solidFill>
            <a:prstDash val="solid"/>
            <a:round/>
            <a:headEnd type="none" w="med" len="med"/>
            <a:tailEnd type="none" w="med" len="med"/>
          </a:ln>
        </p:spPr>
      </p:pic>
      <p:pic>
        <p:nvPicPr>
          <p:cNvPr id="944" name="Shape 944" descr="1600px-Flag_of_the_United_States.svg.png"/>
          <p:cNvPicPr preferRelativeResize="0"/>
          <p:nvPr/>
        </p:nvPicPr>
        <p:blipFill rotWithShape="1">
          <a:blip r:embed="rId2"/>
          <a:srcRect/>
          <a:stretch>
            <a:fillRect/>
          </a:stretch>
        </p:blipFill>
        <p:spPr>
          <a:xfrm>
            <a:off x="1462022" y="3055133"/>
            <a:ext cx="171450" cy="90225"/>
          </a:xfrm>
          <a:prstGeom prst="rect">
            <a:avLst/>
          </a:prstGeom>
          <a:noFill/>
          <a:ln w="9525" cap="flat" cmpd="sng">
            <a:solidFill>
              <a:srgbClr val="FFFFFF">
                <a:alpha val="0"/>
              </a:srgbClr>
            </a:solidFill>
            <a:prstDash val="solid"/>
            <a:round/>
            <a:headEnd type="none" w="med" len="med"/>
            <a:tailEnd type="none" w="med" len="med"/>
          </a:ln>
        </p:spPr>
      </p:pic>
      <p:pic>
        <p:nvPicPr>
          <p:cNvPr id="945" name="Shape 945" descr="1600px-Flag_of_the_United_States.svg.png"/>
          <p:cNvPicPr preferRelativeResize="0"/>
          <p:nvPr/>
        </p:nvPicPr>
        <p:blipFill rotWithShape="1">
          <a:blip r:embed="rId2"/>
          <a:srcRect/>
          <a:stretch>
            <a:fillRect/>
          </a:stretch>
        </p:blipFill>
        <p:spPr>
          <a:xfrm>
            <a:off x="6610489" y="3069752"/>
            <a:ext cx="171450" cy="90225"/>
          </a:xfrm>
          <a:prstGeom prst="rect">
            <a:avLst/>
          </a:prstGeom>
          <a:noFill/>
          <a:ln w="9525" cap="flat" cmpd="sng">
            <a:solidFill>
              <a:srgbClr val="FFFFFF">
                <a:alpha val="0"/>
              </a:srgbClr>
            </a:solidFill>
            <a:prstDash val="solid"/>
            <a:round/>
            <a:headEnd type="none" w="med" len="med"/>
            <a:tailEnd type="none" w="med" len="med"/>
          </a:ln>
        </p:spPr>
      </p:pic>
      <p:grpSp>
        <p:nvGrpSpPr>
          <p:cNvPr id="946" name="Shape 946"/>
          <p:cNvGrpSpPr/>
          <p:nvPr/>
        </p:nvGrpSpPr>
        <p:grpSpPr>
          <a:xfrm>
            <a:off x="6224490" y="4096205"/>
            <a:ext cx="733325" cy="954967"/>
            <a:chOff x="1873115" y="2430290"/>
            <a:chExt cx="1541247" cy="2007075"/>
          </a:xfrm>
        </p:grpSpPr>
        <p:cxnSp>
          <p:nvCxnSpPr>
            <p:cNvPr id="947" name="Shape 947"/>
            <p:cNvCxnSpPr/>
            <p:nvPr/>
          </p:nvCxnSpPr>
          <p:spPr>
            <a:xfrm>
              <a:off x="1955349" y="2430290"/>
              <a:ext cx="1370700" cy="0"/>
            </a:xfrm>
            <a:prstGeom prst="straightConnector1">
              <a:avLst/>
            </a:prstGeom>
            <a:noFill/>
            <a:ln w="25400" cap="flat" cmpd="sng">
              <a:solidFill>
                <a:srgbClr val="FFFFFF"/>
              </a:solidFill>
              <a:prstDash val="solid"/>
              <a:round/>
              <a:headEnd type="none" w="med" len="med"/>
              <a:tailEnd type="none" w="med" len="med"/>
            </a:ln>
          </p:spPr>
        </p:cxnSp>
        <p:cxnSp>
          <p:nvCxnSpPr>
            <p:cNvPr id="948" name="Shape 948"/>
            <p:cNvCxnSpPr/>
            <p:nvPr/>
          </p:nvCxnSpPr>
          <p:spPr>
            <a:xfrm>
              <a:off x="1927938" y="4145001"/>
              <a:ext cx="1443600" cy="0"/>
            </a:xfrm>
            <a:prstGeom prst="straightConnector1">
              <a:avLst/>
            </a:prstGeom>
            <a:noFill/>
            <a:ln w="25400" cap="flat" cmpd="sng">
              <a:solidFill>
                <a:srgbClr val="FFFFFF"/>
              </a:solidFill>
              <a:prstDash val="solid"/>
              <a:round/>
              <a:headEnd type="none" w="med" len="med"/>
              <a:tailEnd type="none" w="med" len="med"/>
            </a:ln>
          </p:spPr>
        </p:cxnSp>
        <p:cxnSp>
          <p:nvCxnSpPr>
            <p:cNvPr id="949" name="Shape 949"/>
            <p:cNvCxnSpPr/>
            <p:nvPr/>
          </p:nvCxnSpPr>
          <p:spPr>
            <a:xfrm>
              <a:off x="1927938" y="4437366"/>
              <a:ext cx="1443600" cy="0"/>
            </a:xfrm>
            <a:prstGeom prst="straightConnector1">
              <a:avLst/>
            </a:prstGeom>
            <a:noFill/>
            <a:ln w="25400" cap="flat" cmpd="sng">
              <a:solidFill>
                <a:srgbClr val="FFFFFF"/>
              </a:solidFill>
              <a:prstDash val="solid"/>
              <a:round/>
              <a:headEnd type="none" w="med" len="med"/>
              <a:tailEnd type="none" w="med" len="med"/>
            </a:ln>
          </p:spPr>
        </p:cxnSp>
        <p:cxnSp>
          <p:nvCxnSpPr>
            <p:cNvPr id="950" name="Shape 950"/>
            <p:cNvCxnSpPr/>
            <p:nvPr/>
          </p:nvCxnSpPr>
          <p:spPr>
            <a:xfrm>
              <a:off x="1873115" y="2512506"/>
              <a:ext cx="0" cy="1586700"/>
            </a:xfrm>
            <a:prstGeom prst="straightConnector1">
              <a:avLst/>
            </a:prstGeom>
            <a:noFill/>
            <a:ln w="25400" cap="flat" cmpd="sng">
              <a:solidFill>
                <a:srgbClr val="FFFFFF"/>
              </a:solidFill>
              <a:prstDash val="solid"/>
              <a:round/>
              <a:headEnd type="none" w="med" len="med"/>
              <a:tailEnd type="none" w="med" len="med"/>
            </a:ln>
          </p:spPr>
        </p:cxnSp>
        <p:cxnSp>
          <p:nvCxnSpPr>
            <p:cNvPr id="951" name="Shape 951"/>
            <p:cNvCxnSpPr/>
            <p:nvPr/>
          </p:nvCxnSpPr>
          <p:spPr>
            <a:xfrm>
              <a:off x="3414362" y="2503369"/>
              <a:ext cx="0" cy="1586700"/>
            </a:xfrm>
            <a:prstGeom prst="straightConnector1">
              <a:avLst/>
            </a:prstGeom>
            <a:noFill/>
            <a:ln w="25400" cap="flat" cmpd="sng">
              <a:solidFill>
                <a:srgbClr val="FFFFFF"/>
              </a:solidFill>
              <a:prstDash val="solid"/>
              <a:round/>
              <a:headEnd type="none" w="med" len="med"/>
              <a:tailEnd type="none" w="med" len="med"/>
            </a:ln>
          </p:spPr>
        </p:cxnSp>
        <p:cxnSp>
          <p:nvCxnSpPr>
            <p:cNvPr id="952" name="Shape 952"/>
            <p:cNvCxnSpPr/>
            <p:nvPr/>
          </p:nvCxnSpPr>
          <p:spPr>
            <a:xfrm>
              <a:off x="1927936" y="4172410"/>
              <a:ext cx="0" cy="228299"/>
            </a:xfrm>
            <a:prstGeom prst="straightConnector1">
              <a:avLst/>
            </a:prstGeom>
            <a:noFill/>
            <a:ln w="25400" cap="flat" cmpd="sng">
              <a:solidFill>
                <a:srgbClr val="FFFFFF"/>
              </a:solidFill>
              <a:prstDash val="solid"/>
              <a:round/>
              <a:headEnd type="none" w="med" len="med"/>
              <a:tailEnd type="none" w="med" len="med"/>
            </a:ln>
          </p:spPr>
        </p:cxnSp>
        <p:cxnSp>
          <p:nvCxnSpPr>
            <p:cNvPr id="953" name="Shape 953"/>
            <p:cNvCxnSpPr/>
            <p:nvPr/>
          </p:nvCxnSpPr>
          <p:spPr>
            <a:xfrm>
              <a:off x="3380742" y="4181544"/>
              <a:ext cx="0" cy="228299"/>
            </a:xfrm>
            <a:prstGeom prst="straightConnector1">
              <a:avLst/>
            </a:prstGeom>
            <a:noFill/>
            <a:ln w="25400" cap="flat" cmpd="sng">
              <a:solidFill>
                <a:srgbClr val="FFFFFF"/>
              </a:solidFill>
              <a:prstDash val="solid"/>
              <a:round/>
              <a:headEnd type="none" w="med" len="med"/>
              <a:tailEnd type="none" w="med" len="med"/>
            </a:ln>
          </p:spPr>
        </p:cxnSp>
        <p:cxnSp>
          <p:nvCxnSpPr>
            <p:cNvPr id="954" name="Shape 954"/>
            <p:cNvCxnSpPr/>
            <p:nvPr/>
          </p:nvCxnSpPr>
          <p:spPr>
            <a:xfrm>
              <a:off x="2820446" y="3822307"/>
              <a:ext cx="341100" cy="0"/>
            </a:xfrm>
            <a:prstGeom prst="straightConnector1">
              <a:avLst/>
            </a:prstGeom>
            <a:noFill/>
            <a:ln w="25400" cap="flat" cmpd="sng">
              <a:solidFill>
                <a:srgbClr val="FFFFFF"/>
              </a:solidFill>
              <a:prstDash val="solid"/>
              <a:round/>
              <a:headEnd type="none" w="med" len="med"/>
              <a:tailEnd type="none" w="med" len="med"/>
            </a:ln>
          </p:spPr>
        </p:cxnSp>
        <p:cxnSp>
          <p:nvCxnSpPr>
            <p:cNvPr id="955" name="Shape 955"/>
            <p:cNvCxnSpPr/>
            <p:nvPr/>
          </p:nvCxnSpPr>
          <p:spPr>
            <a:xfrm>
              <a:off x="2101542" y="3919891"/>
              <a:ext cx="115499" cy="0"/>
            </a:xfrm>
            <a:prstGeom prst="straightConnector1">
              <a:avLst/>
            </a:prstGeom>
            <a:noFill/>
            <a:ln w="25400" cap="flat" cmpd="sng">
              <a:solidFill>
                <a:srgbClr val="FFFFFF"/>
              </a:solidFill>
              <a:prstDash val="solid"/>
              <a:round/>
              <a:headEnd type="none" w="med" len="med"/>
              <a:tailEnd type="none" w="med" len="med"/>
            </a:ln>
          </p:spPr>
        </p:cxnSp>
        <p:cxnSp>
          <p:nvCxnSpPr>
            <p:cNvPr id="956" name="Shape 956"/>
            <p:cNvCxnSpPr/>
            <p:nvPr/>
          </p:nvCxnSpPr>
          <p:spPr>
            <a:xfrm>
              <a:off x="2107408" y="2628375"/>
              <a:ext cx="1026600" cy="0"/>
            </a:xfrm>
            <a:prstGeom prst="straightConnector1">
              <a:avLst/>
            </a:prstGeom>
            <a:noFill/>
            <a:ln w="25400" cap="flat" cmpd="sng">
              <a:solidFill>
                <a:srgbClr val="FFFFFF"/>
              </a:solidFill>
              <a:prstDash val="solid"/>
              <a:round/>
              <a:headEnd type="none" w="med" len="med"/>
              <a:tailEnd type="none" w="med" len="med"/>
            </a:ln>
          </p:spPr>
        </p:cxnSp>
        <p:cxnSp>
          <p:nvCxnSpPr>
            <p:cNvPr id="957" name="Shape 957"/>
            <p:cNvCxnSpPr/>
            <p:nvPr/>
          </p:nvCxnSpPr>
          <p:spPr>
            <a:xfrm>
              <a:off x="2062064" y="2676964"/>
              <a:ext cx="0" cy="685200"/>
            </a:xfrm>
            <a:prstGeom prst="straightConnector1">
              <a:avLst/>
            </a:prstGeom>
            <a:noFill/>
            <a:ln w="25400" cap="flat" cmpd="sng">
              <a:solidFill>
                <a:srgbClr val="FFFFFF"/>
              </a:solidFill>
              <a:prstDash val="solid"/>
              <a:round/>
              <a:headEnd type="none" w="med" len="med"/>
              <a:tailEnd type="none" w="med" len="med"/>
            </a:ln>
          </p:spPr>
        </p:cxnSp>
        <p:cxnSp>
          <p:nvCxnSpPr>
            <p:cNvPr id="958" name="Shape 958"/>
            <p:cNvCxnSpPr/>
            <p:nvPr/>
          </p:nvCxnSpPr>
          <p:spPr>
            <a:xfrm>
              <a:off x="2107408" y="3420323"/>
              <a:ext cx="1026600" cy="0"/>
            </a:xfrm>
            <a:prstGeom prst="straightConnector1">
              <a:avLst/>
            </a:prstGeom>
            <a:noFill/>
            <a:ln w="25400" cap="flat" cmpd="sng">
              <a:solidFill>
                <a:srgbClr val="FFFFFF"/>
              </a:solidFill>
              <a:prstDash val="solid"/>
              <a:round/>
              <a:headEnd type="none" w="med" len="med"/>
              <a:tailEnd type="none" w="med" len="med"/>
            </a:ln>
          </p:spPr>
        </p:cxnSp>
        <p:cxnSp>
          <p:nvCxnSpPr>
            <p:cNvPr id="959" name="Shape 959"/>
            <p:cNvCxnSpPr/>
            <p:nvPr/>
          </p:nvCxnSpPr>
          <p:spPr>
            <a:xfrm>
              <a:off x="3179726" y="2676964"/>
              <a:ext cx="0" cy="685200"/>
            </a:xfrm>
            <a:prstGeom prst="straightConnector1">
              <a:avLst/>
            </a:prstGeom>
            <a:noFill/>
            <a:ln w="25400" cap="flat" cmpd="sng">
              <a:solidFill>
                <a:srgbClr val="FFFFFF"/>
              </a:solidFill>
              <a:prstDash val="solid"/>
              <a:round/>
              <a:headEnd type="none" w="med" len="med"/>
              <a:tailEnd type="none" w="med" len="med"/>
            </a:ln>
          </p:spPr>
        </p:cxnSp>
        <p:cxnSp>
          <p:nvCxnSpPr>
            <p:cNvPr id="960" name="Shape 960"/>
            <p:cNvCxnSpPr/>
            <p:nvPr/>
          </p:nvCxnSpPr>
          <p:spPr>
            <a:xfrm>
              <a:off x="2404832" y="2809761"/>
              <a:ext cx="0" cy="119100"/>
            </a:xfrm>
            <a:prstGeom prst="straightConnector1">
              <a:avLst/>
            </a:prstGeom>
            <a:noFill/>
            <a:ln w="25400" cap="flat" cmpd="sng">
              <a:solidFill>
                <a:srgbClr val="FFFFFF"/>
              </a:solidFill>
              <a:prstDash val="solid"/>
              <a:round/>
              <a:headEnd type="none" w="med" len="med"/>
              <a:tailEnd type="none" w="med" len="med"/>
            </a:ln>
          </p:spPr>
        </p:cxnSp>
        <p:cxnSp>
          <p:nvCxnSpPr>
            <p:cNvPr id="961" name="Shape 961"/>
            <p:cNvCxnSpPr/>
            <p:nvPr/>
          </p:nvCxnSpPr>
          <p:spPr>
            <a:xfrm>
              <a:off x="2829682" y="2809761"/>
              <a:ext cx="0" cy="119100"/>
            </a:xfrm>
            <a:prstGeom prst="straightConnector1">
              <a:avLst/>
            </a:prstGeom>
            <a:noFill/>
            <a:ln w="25400" cap="flat" cmpd="sng">
              <a:solidFill>
                <a:srgbClr val="FFFFFF"/>
              </a:solidFill>
              <a:prstDash val="solid"/>
              <a:round/>
              <a:headEnd type="none" w="med" len="med"/>
              <a:tailEnd type="none" w="med" len="med"/>
            </a:ln>
          </p:spPr>
        </p:cxnSp>
        <p:cxnSp>
          <p:nvCxnSpPr>
            <p:cNvPr id="962" name="Shape 962"/>
            <p:cNvCxnSpPr/>
            <p:nvPr/>
          </p:nvCxnSpPr>
          <p:spPr>
            <a:xfrm>
              <a:off x="2532752" y="3220275"/>
              <a:ext cx="246000" cy="0"/>
            </a:xfrm>
            <a:prstGeom prst="straightConnector1">
              <a:avLst/>
            </a:prstGeom>
            <a:noFill/>
            <a:ln w="25400" cap="flat" cmpd="sng">
              <a:solidFill>
                <a:srgbClr val="FFFFFF"/>
              </a:solidFill>
              <a:prstDash val="solid"/>
              <a:round/>
              <a:headEnd type="none" w="med" len="med"/>
              <a:tailEnd type="none" w="med" len="med"/>
            </a:ln>
          </p:spPr>
        </p:cxnSp>
        <p:cxnSp>
          <p:nvCxnSpPr>
            <p:cNvPr id="963" name="Shape 963"/>
            <p:cNvCxnSpPr/>
            <p:nvPr/>
          </p:nvCxnSpPr>
          <p:spPr>
            <a:xfrm>
              <a:off x="2646772" y="2809761"/>
              <a:ext cx="0" cy="249900"/>
            </a:xfrm>
            <a:prstGeom prst="straightConnector1">
              <a:avLst/>
            </a:prstGeom>
            <a:noFill/>
            <a:ln w="25400" cap="flat" cmpd="sng">
              <a:solidFill>
                <a:srgbClr val="FFFFFF"/>
              </a:solidFill>
              <a:prstDash val="solid"/>
              <a:round/>
              <a:headEnd type="none" w="med" len="med"/>
              <a:tailEnd type="none" w="med" len="med"/>
            </a:ln>
          </p:spPr>
        </p:cxnSp>
        <p:cxnSp>
          <p:nvCxnSpPr>
            <p:cNvPr id="964" name="Shape 964"/>
            <p:cNvCxnSpPr/>
            <p:nvPr/>
          </p:nvCxnSpPr>
          <p:spPr>
            <a:xfrm rot="10800000" flipH="1">
              <a:off x="2577692" y="3058141"/>
              <a:ext cx="70499" cy="1500"/>
            </a:xfrm>
            <a:prstGeom prst="straightConnector1">
              <a:avLst/>
            </a:prstGeom>
            <a:noFill/>
            <a:ln w="25400" cap="flat" cmpd="sng">
              <a:solidFill>
                <a:srgbClr val="FFFFFF"/>
              </a:solidFill>
              <a:prstDash val="solid"/>
              <a:round/>
              <a:headEnd type="none" w="med" len="med"/>
              <a:tailEnd type="none" w="med" len="med"/>
            </a:ln>
          </p:spPr>
        </p:cxnSp>
        <p:cxnSp>
          <p:nvCxnSpPr>
            <p:cNvPr id="965" name="Shape 965"/>
            <p:cNvCxnSpPr/>
            <p:nvPr/>
          </p:nvCxnSpPr>
          <p:spPr>
            <a:xfrm rot="10800000" flipH="1">
              <a:off x="2780384" y="3168632"/>
              <a:ext cx="70499" cy="1500"/>
            </a:xfrm>
            <a:prstGeom prst="straightConnector1">
              <a:avLst/>
            </a:prstGeom>
            <a:noFill/>
            <a:ln w="25400" cap="flat" cmpd="sng">
              <a:solidFill>
                <a:srgbClr val="FFFFFF"/>
              </a:solidFill>
              <a:prstDash val="solid"/>
              <a:round/>
              <a:headEnd type="none" w="med" len="med"/>
              <a:tailEnd type="none" w="med" len="med"/>
            </a:ln>
          </p:spPr>
        </p:cxnSp>
        <p:cxnSp>
          <p:nvCxnSpPr>
            <p:cNvPr id="966" name="Shape 966"/>
            <p:cNvCxnSpPr/>
            <p:nvPr/>
          </p:nvCxnSpPr>
          <p:spPr>
            <a:xfrm rot="10800000" flipH="1">
              <a:off x="2446741" y="3174208"/>
              <a:ext cx="70499" cy="1500"/>
            </a:xfrm>
            <a:prstGeom prst="straightConnector1">
              <a:avLst/>
            </a:prstGeom>
            <a:noFill/>
            <a:ln w="25400" cap="flat" cmpd="sng">
              <a:solidFill>
                <a:srgbClr val="FFFFFF"/>
              </a:solidFill>
              <a:prstDash val="solid"/>
              <a:round/>
              <a:headEnd type="none" w="med" len="med"/>
              <a:tailEnd type="none" w="med" len="med"/>
            </a:ln>
          </p:spPr>
        </p:cxnSp>
      </p:grpSp>
      <p:pic>
        <p:nvPicPr>
          <p:cNvPr id="967" name="Shape 967" descr="bro-eyes.png"/>
          <p:cNvPicPr preferRelativeResize="0"/>
          <p:nvPr/>
        </p:nvPicPr>
        <p:blipFill rotWithShape="1">
          <a:blip r:embed="rId3"/>
          <a:srcRect/>
          <a:stretch>
            <a:fillRect/>
          </a:stretch>
        </p:blipFill>
        <p:spPr>
          <a:xfrm>
            <a:off x="6387506" y="4168402"/>
            <a:ext cx="436949" cy="418275"/>
          </a:xfrm>
          <a:prstGeom prst="rect">
            <a:avLst/>
          </a:prstGeom>
          <a:noFill/>
          <a:ln w="9525" cap="flat" cmpd="sng">
            <a:solidFill>
              <a:srgbClr val="FFFFFF">
                <a:alpha val="0"/>
              </a:srgbClr>
            </a:solidFill>
            <a:prstDash val="solid"/>
            <a:round/>
            <a:headEnd type="none" w="med" len="med"/>
            <a:tailEnd type="none" w="med" len="med"/>
          </a:ln>
        </p:spPr>
      </p:pic>
      <p:cxnSp>
        <p:nvCxnSpPr>
          <p:cNvPr id="968" name="Shape 968"/>
          <p:cNvCxnSpPr/>
          <p:nvPr/>
        </p:nvCxnSpPr>
        <p:spPr>
          <a:xfrm>
            <a:off x="2676655" y="1101713"/>
            <a:ext cx="0" cy="2756250"/>
          </a:xfrm>
          <a:prstGeom prst="straightConnector1">
            <a:avLst/>
          </a:prstGeom>
          <a:noFill/>
          <a:ln w="25400" cap="flat" cmpd="sng">
            <a:solidFill>
              <a:srgbClr val="FFFFFF"/>
            </a:solidFill>
            <a:prstDash val="dash"/>
            <a:round/>
            <a:headEnd type="none" w="med" len="med"/>
            <a:tailEnd type="none" w="med" len="med"/>
          </a:ln>
        </p:spPr>
      </p:cxnSp>
      <p:cxnSp>
        <p:nvCxnSpPr>
          <p:cNvPr id="969" name="Shape 969"/>
          <p:cNvCxnSpPr/>
          <p:nvPr/>
        </p:nvCxnSpPr>
        <p:spPr>
          <a:xfrm>
            <a:off x="6406558" y="1114634"/>
            <a:ext cx="0" cy="2756250"/>
          </a:xfrm>
          <a:prstGeom prst="straightConnector1">
            <a:avLst/>
          </a:prstGeom>
          <a:noFill/>
          <a:ln w="25400" cap="flat" cmpd="sng">
            <a:solidFill>
              <a:srgbClr val="FFFFFF"/>
            </a:solidFill>
            <a:prstDash val="dash"/>
            <a:round/>
            <a:headEnd type="none" w="med" len="med"/>
            <a:tailEnd type="none" w="med" len="med"/>
          </a:ln>
        </p:spPr>
      </p:cxnSp>
      <p:cxnSp>
        <p:nvCxnSpPr>
          <p:cNvPr id="970" name="Shape 970"/>
          <p:cNvCxnSpPr/>
          <p:nvPr/>
        </p:nvCxnSpPr>
        <p:spPr>
          <a:xfrm rot="10800000">
            <a:off x="2790993" y="3972226"/>
            <a:ext cx="3470850" cy="0"/>
          </a:xfrm>
          <a:prstGeom prst="straightConnector1">
            <a:avLst/>
          </a:prstGeom>
          <a:noFill/>
          <a:ln w="25400" cap="flat" cmpd="sng">
            <a:solidFill>
              <a:srgbClr val="FFFFFF"/>
            </a:solidFill>
            <a:prstDash val="dash"/>
            <a:round/>
            <a:headEnd type="none" w="med" len="med"/>
            <a:tailEnd type="none" w="med" len="med"/>
          </a:ln>
        </p:spPr>
      </p:cxnSp>
      <p:cxnSp>
        <p:nvCxnSpPr>
          <p:cNvPr id="971" name="Shape 971"/>
          <p:cNvCxnSpPr/>
          <p:nvPr/>
        </p:nvCxnSpPr>
        <p:spPr>
          <a:xfrm rot="10800000">
            <a:off x="2790993" y="1027124"/>
            <a:ext cx="3470850" cy="0"/>
          </a:xfrm>
          <a:prstGeom prst="straightConnector1">
            <a:avLst/>
          </a:prstGeom>
          <a:noFill/>
          <a:ln w="25400" cap="flat" cmpd="sng">
            <a:solidFill>
              <a:srgbClr val="FFFFFF"/>
            </a:solidFill>
            <a:prstDash val="dash"/>
            <a:round/>
            <a:headEnd type="none" w="med" len="med"/>
            <a:tailEnd type="none" w="med" len="med"/>
          </a:ln>
        </p:spPr>
      </p:cxnSp>
      <p:cxnSp>
        <p:nvCxnSpPr>
          <p:cNvPr id="972" name="Shape 972"/>
          <p:cNvCxnSpPr/>
          <p:nvPr/>
        </p:nvCxnSpPr>
        <p:spPr>
          <a:xfrm>
            <a:off x="5208703" y="4093364"/>
            <a:ext cx="17774" cy="614924"/>
          </a:xfrm>
          <a:prstGeom prst="straightConnector1">
            <a:avLst/>
          </a:prstGeom>
          <a:noFill/>
          <a:ln w="25400" cap="flat" cmpd="sng">
            <a:solidFill>
              <a:srgbClr val="FFFFFF"/>
            </a:solidFill>
            <a:prstDash val="dash"/>
            <a:round/>
            <a:headEnd type="none" w="med" len="med"/>
            <a:tailEnd type="none" w="med" len="med"/>
          </a:ln>
        </p:spPr>
      </p:cxnSp>
      <p:cxnSp>
        <p:nvCxnSpPr>
          <p:cNvPr id="973" name="Shape 973"/>
          <p:cNvCxnSpPr/>
          <p:nvPr/>
        </p:nvCxnSpPr>
        <p:spPr>
          <a:xfrm rot="10800000">
            <a:off x="5321505" y="4764948"/>
            <a:ext cx="747899" cy="0"/>
          </a:xfrm>
          <a:prstGeom prst="straightConnector1">
            <a:avLst/>
          </a:prstGeom>
          <a:noFill/>
          <a:ln w="25400" cap="flat" cmpd="sng">
            <a:solidFill>
              <a:srgbClr val="FFFFFF"/>
            </a:solidFill>
            <a:prstDash val="dash"/>
            <a:round/>
            <a:headEnd type="triangle" w="lg" len="lg"/>
            <a:tailEnd type="none" w="med" len="med"/>
          </a:ln>
        </p:spPr>
      </p:cxnSp>
      <p:pic>
        <p:nvPicPr>
          <p:cNvPr id="974" name="Shape 974" descr="1600px-Flag_of_the_United_States.svg.png"/>
          <p:cNvPicPr preferRelativeResize="0"/>
          <p:nvPr/>
        </p:nvPicPr>
        <p:blipFill rotWithShape="1">
          <a:blip r:embed="rId2"/>
          <a:srcRect/>
          <a:stretch>
            <a:fillRect/>
          </a:stretch>
        </p:blipFill>
        <p:spPr>
          <a:xfrm>
            <a:off x="6283540" y="4936451"/>
            <a:ext cx="171450" cy="90225"/>
          </a:xfrm>
          <a:prstGeom prst="rect">
            <a:avLst/>
          </a:prstGeom>
          <a:noFill/>
          <a:ln w="9525" cap="flat" cmpd="sng">
            <a:solidFill>
              <a:srgbClr val="FFFFFF">
                <a:alpha val="0"/>
              </a:srgbClr>
            </a:solidFill>
            <a:prstDash val="solid"/>
            <a:round/>
            <a:headEnd type="none" w="med" len="med"/>
            <a:tailEnd type="none" w="med" len="med"/>
          </a:ln>
        </p:spPr>
      </p:pic>
      <p:pic>
        <p:nvPicPr>
          <p:cNvPr id="975" name="Shape 975" descr="1600px-Flag_of_Mexico.svg.png"/>
          <p:cNvPicPr preferRelativeResize="0"/>
          <p:nvPr/>
        </p:nvPicPr>
        <p:blipFill rotWithShape="1">
          <a:blip r:embed="rId1"/>
          <a:srcRect/>
          <a:stretch>
            <a:fillRect/>
          </a:stretch>
        </p:blipFill>
        <p:spPr>
          <a:xfrm>
            <a:off x="6469844" y="4921832"/>
            <a:ext cx="183600" cy="104849"/>
          </a:xfrm>
          <a:prstGeom prst="rect">
            <a:avLst/>
          </a:prstGeom>
          <a:noFill/>
          <a:ln w="9525" cap="flat" cmpd="sng">
            <a:solidFill>
              <a:srgbClr val="FFFFFF">
                <a:alpha val="0"/>
              </a:srgbClr>
            </a:solidFill>
            <a:prstDash val="solid"/>
            <a:round/>
            <a:headEnd type="none" w="med" len="med"/>
            <a:tailEnd type="none" w="med" len="med"/>
          </a:ln>
        </p:spPr>
      </p:pic>
      <p:pic>
        <p:nvPicPr>
          <p:cNvPr id="976" name="Shape 976"/>
          <p:cNvPicPr preferRelativeResize="0"/>
          <p:nvPr/>
        </p:nvPicPr>
        <p:blipFill rotWithShape="1">
          <a:blip r:embed="rId4"/>
          <a:srcRect/>
          <a:stretch>
            <a:fillRect/>
          </a:stretch>
        </p:blipFill>
        <p:spPr>
          <a:xfrm>
            <a:off x="6674365" y="4922531"/>
            <a:ext cx="160875" cy="107324"/>
          </a:xfrm>
          <a:prstGeom prst="rect">
            <a:avLst/>
          </a:prstGeom>
          <a:noFill/>
          <a:ln w="9525" cap="flat" cmpd="sng">
            <a:solidFill>
              <a:srgbClr val="FFFFFF">
                <a:alpha val="0"/>
              </a:srgbClr>
            </a:solidFill>
            <a:prstDash val="solid"/>
            <a:round/>
            <a:headEnd type="none" w="med" len="med"/>
            <a:tailEnd type="none" w="med" len="med"/>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981" name="Shape 981"/>
        <p:cNvGrpSpPr/>
        <p:nvPr/>
      </p:nvGrpSpPr>
      <p:grpSpPr>
        <a:xfrm>
          <a:off x="0" y="0"/>
          <a:ext cx="0" cy="0"/>
          <a:chOff x="0" y="0"/>
          <a:chExt cx="0" cy="0"/>
        </a:xfrm>
      </p:grpSpPr>
      <p:sp>
        <p:nvSpPr>
          <p:cNvPr id="982" name="Shape 982"/>
          <p:cNvSpPr txBox="1"/>
          <p:nvPr>
            <p:ph type="title"/>
          </p:nvPr>
        </p:nvSpPr>
        <p:spPr>
          <a:xfrm>
            <a:off x="1485900" y="205978"/>
            <a:ext cx="6172200" cy="857250"/>
          </a:xfrm>
          <a:prstGeom prst="rect">
            <a:avLst/>
          </a:prstGeom>
          <a:noFill/>
          <a:ln>
            <a:noFill/>
          </a:ln>
        </p:spPr>
        <p:txBody>
          <a:bodyPr lIns="68568" tIns="34275" rIns="68568" bIns="34275" anchor="ctr" anchorCtr="0">
            <a:noAutofit/>
          </a:bodyPr>
          <a:lstStyle/>
          <a:p>
            <a:pPr lvl="0" algn="l" rtl="0">
              <a:spcBef>
                <a:spcPts val="0"/>
              </a:spcBef>
              <a:buClr>
                <a:schemeClr val="dk1"/>
              </a:buClr>
              <a:buSzPct val="25000"/>
              <a:buFont typeface="Calibri" panose="020F0502020204030204"/>
              <a:buNone/>
            </a:pPr>
            <a:r>
              <a:rPr lang="en-US"/>
              <a:t>Kittens Framework</a:t>
            </a:r>
            <a:endParaRPr lang="en-US"/>
          </a:p>
        </p:txBody>
      </p:sp>
      <p:grpSp>
        <p:nvGrpSpPr>
          <p:cNvPr id="983" name="Shape 983"/>
          <p:cNvGrpSpPr/>
          <p:nvPr/>
        </p:nvGrpSpPr>
        <p:grpSpPr>
          <a:xfrm>
            <a:off x="1359835" y="1700525"/>
            <a:ext cx="1155935" cy="1505306"/>
            <a:chOff x="1873115" y="2430290"/>
            <a:chExt cx="1541247" cy="2007075"/>
          </a:xfrm>
        </p:grpSpPr>
        <p:cxnSp>
          <p:nvCxnSpPr>
            <p:cNvPr id="984" name="Shape 984"/>
            <p:cNvCxnSpPr/>
            <p:nvPr/>
          </p:nvCxnSpPr>
          <p:spPr>
            <a:xfrm>
              <a:off x="1955349" y="2430290"/>
              <a:ext cx="1370700" cy="0"/>
            </a:xfrm>
            <a:prstGeom prst="straightConnector1">
              <a:avLst/>
            </a:prstGeom>
            <a:noFill/>
            <a:ln w="25400" cap="flat" cmpd="sng">
              <a:solidFill>
                <a:srgbClr val="FFFFFF"/>
              </a:solidFill>
              <a:prstDash val="solid"/>
              <a:round/>
              <a:headEnd type="none" w="med" len="med"/>
              <a:tailEnd type="none" w="med" len="med"/>
            </a:ln>
          </p:spPr>
        </p:cxnSp>
        <p:cxnSp>
          <p:nvCxnSpPr>
            <p:cNvPr id="985" name="Shape 985"/>
            <p:cNvCxnSpPr/>
            <p:nvPr/>
          </p:nvCxnSpPr>
          <p:spPr>
            <a:xfrm>
              <a:off x="1927938" y="4145001"/>
              <a:ext cx="1443600" cy="0"/>
            </a:xfrm>
            <a:prstGeom prst="straightConnector1">
              <a:avLst/>
            </a:prstGeom>
            <a:noFill/>
            <a:ln w="25400" cap="flat" cmpd="sng">
              <a:solidFill>
                <a:srgbClr val="FFFFFF"/>
              </a:solidFill>
              <a:prstDash val="solid"/>
              <a:round/>
              <a:headEnd type="none" w="med" len="med"/>
              <a:tailEnd type="none" w="med" len="med"/>
            </a:ln>
          </p:spPr>
        </p:cxnSp>
        <p:cxnSp>
          <p:nvCxnSpPr>
            <p:cNvPr id="986" name="Shape 986"/>
            <p:cNvCxnSpPr/>
            <p:nvPr/>
          </p:nvCxnSpPr>
          <p:spPr>
            <a:xfrm>
              <a:off x="1927938" y="4437366"/>
              <a:ext cx="1443600" cy="0"/>
            </a:xfrm>
            <a:prstGeom prst="straightConnector1">
              <a:avLst/>
            </a:prstGeom>
            <a:noFill/>
            <a:ln w="25400" cap="flat" cmpd="sng">
              <a:solidFill>
                <a:srgbClr val="FFFFFF"/>
              </a:solidFill>
              <a:prstDash val="solid"/>
              <a:round/>
              <a:headEnd type="none" w="med" len="med"/>
              <a:tailEnd type="none" w="med" len="med"/>
            </a:ln>
          </p:spPr>
        </p:cxnSp>
        <p:cxnSp>
          <p:nvCxnSpPr>
            <p:cNvPr id="987" name="Shape 987"/>
            <p:cNvCxnSpPr/>
            <p:nvPr/>
          </p:nvCxnSpPr>
          <p:spPr>
            <a:xfrm>
              <a:off x="1873115" y="2512506"/>
              <a:ext cx="0" cy="1586700"/>
            </a:xfrm>
            <a:prstGeom prst="straightConnector1">
              <a:avLst/>
            </a:prstGeom>
            <a:noFill/>
            <a:ln w="25400" cap="flat" cmpd="sng">
              <a:solidFill>
                <a:srgbClr val="FFFFFF"/>
              </a:solidFill>
              <a:prstDash val="solid"/>
              <a:round/>
              <a:headEnd type="none" w="med" len="med"/>
              <a:tailEnd type="none" w="med" len="med"/>
            </a:ln>
          </p:spPr>
        </p:cxnSp>
        <p:cxnSp>
          <p:nvCxnSpPr>
            <p:cNvPr id="988" name="Shape 988"/>
            <p:cNvCxnSpPr/>
            <p:nvPr/>
          </p:nvCxnSpPr>
          <p:spPr>
            <a:xfrm>
              <a:off x="3414362" y="2503369"/>
              <a:ext cx="0" cy="1586700"/>
            </a:xfrm>
            <a:prstGeom prst="straightConnector1">
              <a:avLst/>
            </a:prstGeom>
            <a:noFill/>
            <a:ln w="25400" cap="flat" cmpd="sng">
              <a:solidFill>
                <a:srgbClr val="FFFFFF"/>
              </a:solidFill>
              <a:prstDash val="solid"/>
              <a:round/>
              <a:headEnd type="none" w="med" len="med"/>
              <a:tailEnd type="none" w="med" len="med"/>
            </a:ln>
          </p:spPr>
        </p:cxnSp>
        <p:cxnSp>
          <p:nvCxnSpPr>
            <p:cNvPr id="989" name="Shape 989"/>
            <p:cNvCxnSpPr/>
            <p:nvPr/>
          </p:nvCxnSpPr>
          <p:spPr>
            <a:xfrm>
              <a:off x="1927936" y="4172410"/>
              <a:ext cx="0" cy="228299"/>
            </a:xfrm>
            <a:prstGeom prst="straightConnector1">
              <a:avLst/>
            </a:prstGeom>
            <a:noFill/>
            <a:ln w="25400" cap="flat" cmpd="sng">
              <a:solidFill>
                <a:srgbClr val="FFFFFF"/>
              </a:solidFill>
              <a:prstDash val="solid"/>
              <a:round/>
              <a:headEnd type="none" w="med" len="med"/>
              <a:tailEnd type="none" w="med" len="med"/>
            </a:ln>
          </p:spPr>
        </p:cxnSp>
        <p:cxnSp>
          <p:nvCxnSpPr>
            <p:cNvPr id="990" name="Shape 990"/>
            <p:cNvCxnSpPr/>
            <p:nvPr/>
          </p:nvCxnSpPr>
          <p:spPr>
            <a:xfrm>
              <a:off x="3380742" y="4181544"/>
              <a:ext cx="0" cy="228299"/>
            </a:xfrm>
            <a:prstGeom prst="straightConnector1">
              <a:avLst/>
            </a:prstGeom>
            <a:noFill/>
            <a:ln w="25400" cap="flat" cmpd="sng">
              <a:solidFill>
                <a:srgbClr val="FFFFFF"/>
              </a:solidFill>
              <a:prstDash val="solid"/>
              <a:round/>
              <a:headEnd type="none" w="med" len="med"/>
              <a:tailEnd type="none" w="med" len="med"/>
            </a:ln>
          </p:spPr>
        </p:cxnSp>
        <p:cxnSp>
          <p:nvCxnSpPr>
            <p:cNvPr id="991" name="Shape 991"/>
            <p:cNvCxnSpPr/>
            <p:nvPr/>
          </p:nvCxnSpPr>
          <p:spPr>
            <a:xfrm>
              <a:off x="2820446" y="3822307"/>
              <a:ext cx="341100" cy="0"/>
            </a:xfrm>
            <a:prstGeom prst="straightConnector1">
              <a:avLst/>
            </a:prstGeom>
            <a:noFill/>
            <a:ln w="25400" cap="flat" cmpd="sng">
              <a:solidFill>
                <a:srgbClr val="FFFFFF"/>
              </a:solidFill>
              <a:prstDash val="solid"/>
              <a:round/>
              <a:headEnd type="none" w="med" len="med"/>
              <a:tailEnd type="none" w="med" len="med"/>
            </a:ln>
          </p:spPr>
        </p:cxnSp>
        <p:cxnSp>
          <p:nvCxnSpPr>
            <p:cNvPr id="992" name="Shape 992"/>
            <p:cNvCxnSpPr/>
            <p:nvPr/>
          </p:nvCxnSpPr>
          <p:spPr>
            <a:xfrm>
              <a:off x="2101542" y="3919891"/>
              <a:ext cx="115499" cy="0"/>
            </a:xfrm>
            <a:prstGeom prst="straightConnector1">
              <a:avLst/>
            </a:prstGeom>
            <a:noFill/>
            <a:ln w="25400" cap="flat" cmpd="sng">
              <a:solidFill>
                <a:srgbClr val="FFFFFF"/>
              </a:solidFill>
              <a:prstDash val="solid"/>
              <a:round/>
              <a:headEnd type="none" w="med" len="med"/>
              <a:tailEnd type="none" w="med" len="med"/>
            </a:ln>
          </p:spPr>
        </p:cxnSp>
        <p:cxnSp>
          <p:nvCxnSpPr>
            <p:cNvPr id="993" name="Shape 993"/>
            <p:cNvCxnSpPr/>
            <p:nvPr/>
          </p:nvCxnSpPr>
          <p:spPr>
            <a:xfrm>
              <a:off x="2107408" y="2628375"/>
              <a:ext cx="1026600" cy="0"/>
            </a:xfrm>
            <a:prstGeom prst="straightConnector1">
              <a:avLst/>
            </a:prstGeom>
            <a:noFill/>
            <a:ln w="25400" cap="flat" cmpd="sng">
              <a:solidFill>
                <a:srgbClr val="FFFFFF"/>
              </a:solidFill>
              <a:prstDash val="solid"/>
              <a:round/>
              <a:headEnd type="none" w="med" len="med"/>
              <a:tailEnd type="none" w="med" len="med"/>
            </a:ln>
          </p:spPr>
        </p:cxnSp>
        <p:cxnSp>
          <p:nvCxnSpPr>
            <p:cNvPr id="994" name="Shape 994"/>
            <p:cNvCxnSpPr/>
            <p:nvPr/>
          </p:nvCxnSpPr>
          <p:spPr>
            <a:xfrm>
              <a:off x="2062064" y="2676964"/>
              <a:ext cx="0" cy="685200"/>
            </a:xfrm>
            <a:prstGeom prst="straightConnector1">
              <a:avLst/>
            </a:prstGeom>
            <a:noFill/>
            <a:ln w="25400" cap="flat" cmpd="sng">
              <a:solidFill>
                <a:srgbClr val="FFFFFF"/>
              </a:solidFill>
              <a:prstDash val="solid"/>
              <a:round/>
              <a:headEnd type="none" w="med" len="med"/>
              <a:tailEnd type="none" w="med" len="med"/>
            </a:ln>
          </p:spPr>
        </p:cxnSp>
        <p:cxnSp>
          <p:nvCxnSpPr>
            <p:cNvPr id="995" name="Shape 995"/>
            <p:cNvCxnSpPr/>
            <p:nvPr/>
          </p:nvCxnSpPr>
          <p:spPr>
            <a:xfrm>
              <a:off x="2107408" y="3420323"/>
              <a:ext cx="1026600" cy="0"/>
            </a:xfrm>
            <a:prstGeom prst="straightConnector1">
              <a:avLst/>
            </a:prstGeom>
            <a:noFill/>
            <a:ln w="25400" cap="flat" cmpd="sng">
              <a:solidFill>
                <a:srgbClr val="FFFFFF"/>
              </a:solidFill>
              <a:prstDash val="solid"/>
              <a:round/>
              <a:headEnd type="none" w="med" len="med"/>
              <a:tailEnd type="none" w="med" len="med"/>
            </a:ln>
          </p:spPr>
        </p:cxnSp>
        <p:cxnSp>
          <p:nvCxnSpPr>
            <p:cNvPr id="996" name="Shape 996"/>
            <p:cNvCxnSpPr/>
            <p:nvPr/>
          </p:nvCxnSpPr>
          <p:spPr>
            <a:xfrm>
              <a:off x="3179726" y="2676964"/>
              <a:ext cx="0" cy="685200"/>
            </a:xfrm>
            <a:prstGeom prst="straightConnector1">
              <a:avLst/>
            </a:prstGeom>
            <a:noFill/>
            <a:ln w="25400" cap="flat" cmpd="sng">
              <a:solidFill>
                <a:srgbClr val="FFFFFF"/>
              </a:solidFill>
              <a:prstDash val="solid"/>
              <a:round/>
              <a:headEnd type="none" w="med" len="med"/>
              <a:tailEnd type="none" w="med" len="med"/>
            </a:ln>
          </p:spPr>
        </p:cxnSp>
        <p:cxnSp>
          <p:nvCxnSpPr>
            <p:cNvPr id="997" name="Shape 997"/>
            <p:cNvCxnSpPr/>
            <p:nvPr/>
          </p:nvCxnSpPr>
          <p:spPr>
            <a:xfrm>
              <a:off x="2404832" y="2809761"/>
              <a:ext cx="0" cy="119100"/>
            </a:xfrm>
            <a:prstGeom prst="straightConnector1">
              <a:avLst/>
            </a:prstGeom>
            <a:noFill/>
            <a:ln w="25400" cap="flat" cmpd="sng">
              <a:solidFill>
                <a:srgbClr val="FFFFFF"/>
              </a:solidFill>
              <a:prstDash val="solid"/>
              <a:round/>
              <a:headEnd type="none" w="med" len="med"/>
              <a:tailEnd type="none" w="med" len="med"/>
            </a:ln>
          </p:spPr>
        </p:cxnSp>
        <p:cxnSp>
          <p:nvCxnSpPr>
            <p:cNvPr id="998" name="Shape 998"/>
            <p:cNvCxnSpPr/>
            <p:nvPr/>
          </p:nvCxnSpPr>
          <p:spPr>
            <a:xfrm>
              <a:off x="2829682" y="2809761"/>
              <a:ext cx="0" cy="119100"/>
            </a:xfrm>
            <a:prstGeom prst="straightConnector1">
              <a:avLst/>
            </a:prstGeom>
            <a:noFill/>
            <a:ln w="25400" cap="flat" cmpd="sng">
              <a:solidFill>
                <a:srgbClr val="FFFFFF"/>
              </a:solidFill>
              <a:prstDash val="solid"/>
              <a:round/>
              <a:headEnd type="none" w="med" len="med"/>
              <a:tailEnd type="none" w="med" len="med"/>
            </a:ln>
          </p:spPr>
        </p:cxnSp>
        <p:cxnSp>
          <p:nvCxnSpPr>
            <p:cNvPr id="999" name="Shape 999"/>
            <p:cNvCxnSpPr/>
            <p:nvPr/>
          </p:nvCxnSpPr>
          <p:spPr>
            <a:xfrm>
              <a:off x="2532752" y="3220275"/>
              <a:ext cx="246000" cy="0"/>
            </a:xfrm>
            <a:prstGeom prst="straightConnector1">
              <a:avLst/>
            </a:prstGeom>
            <a:noFill/>
            <a:ln w="25400" cap="flat" cmpd="sng">
              <a:solidFill>
                <a:srgbClr val="FFFFFF"/>
              </a:solidFill>
              <a:prstDash val="solid"/>
              <a:round/>
              <a:headEnd type="none" w="med" len="med"/>
              <a:tailEnd type="none" w="med" len="med"/>
            </a:ln>
          </p:spPr>
        </p:cxnSp>
        <p:cxnSp>
          <p:nvCxnSpPr>
            <p:cNvPr id="1000" name="Shape 1000"/>
            <p:cNvCxnSpPr/>
            <p:nvPr/>
          </p:nvCxnSpPr>
          <p:spPr>
            <a:xfrm>
              <a:off x="2646772" y="2809761"/>
              <a:ext cx="0" cy="249900"/>
            </a:xfrm>
            <a:prstGeom prst="straightConnector1">
              <a:avLst/>
            </a:prstGeom>
            <a:noFill/>
            <a:ln w="25400" cap="flat" cmpd="sng">
              <a:solidFill>
                <a:srgbClr val="FFFFFF"/>
              </a:solidFill>
              <a:prstDash val="solid"/>
              <a:round/>
              <a:headEnd type="none" w="med" len="med"/>
              <a:tailEnd type="none" w="med" len="med"/>
            </a:ln>
          </p:spPr>
        </p:cxnSp>
        <p:cxnSp>
          <p:nvCxnSpPr>
            <p:cNvPr id="1001" name="Shape 1001"/>
            <p:cNvCxnSpPr/>
            <p:nvPr/>
          </p:nvCxnSpPr>
          <p:spPr>
            <a:xfrm rot="10800000" flipH="1">
              <a:off x="2577692" y="3058141"/>
              <a:ext cx="70499" cy="1500"/>
            </a:xfrm>
            <a:prstGeom prst="straightConnector1">
              <a:avLst/>
            </a:prstGeom>
            <a:noFill/>
            <a:ln w="25400" cap="flat" cmpd="sng">
              <a:solidFill>
                <a:srgbClr val="FFFFFF"/>
              </a:solidFill>
              <a:prstDash val="solid"/>
              <a:round/>
              <a:headEnd type="none" w="med" len="med"/>
              <a:tailEnd type="none" w="med" len="med"/>
            </a:ln>
          </p:spPr>
        </p:cxnSp>
        <p:cxnSp>
          <p:nvCxnSpPr>
            <p:cNvPr id="1002" name="Shape 1002"/>
            <p:cNvCxnSpPr/>
            <p:nvPr/>
          </p:nvCxnSpPr>
          <p:spPr>
            <a:xfrm rot="10800000" flipH="1">
              <a:off x="2780384" y="3168632"/>
              <a:ext cx="70499" cy="1500"/>
            </a:xfrm>
            <a:prstGeom prst="straightConnector1">
              <a:avLst/>
            </a:prstGeom>
            <a:noFill/>
            <a:ln w="25400" cap="flat" cmpd="sng">
              <a:solidFill>
                <a:srgbClr val="FFFFFF"/>
              </a:solidFill>
              <a:prstDash val="solid"/>
              <a:round/>
              <a:headEnd type="none" w="med" len="med"/>
              <a:tailEnd type="none" w="med" len="med"/>
            </a:ln>
          </p:spPr>
        </p:cxnSp>
        <p:cxnSp>
          <p:nvCxnSpPr>
            <p:cNvPr id="1003" name="Shape 1003"/>
            <p:cNvCxnSpPr/>
            <p:nvPr/>
          </p:nvCxnSpPr>
          <p:spPr>
            <a:xfrm rot="10800000" flipH="1">
              <a:off x="2446741" y="3174208"/>
              <a:ext cx="70499" cy="1500"/>
            </a:xfrm>
            <a:prstGeom prst="straightConnector1">
              <a:avLst/>
            </a:prstGeom>
            <a:noFill/>
            <a:ln w="25400" cap="flat" cmpd="sng">
              <a:solidFill>
                <a:srgbClr val="FFFFFF"/>
              </a:solidFill>
              <a:prstDash val="solid"/>
              <a:round/>
              <a:headEnd type="none" w="med" len="med"/>
              <a:tailEnd type="none" w="med" len="med"/>
            </a:ln>
          </p:spPr>
        </p:cxnSp>
      </p:grpSp>
      <p:grpSp>
        <p:nvGrpSpPr>
          <p:cNvPr id="1004" name="Shape 1004"/>
          <p:cNvGrpSpPr/>
          <p:nvPr/>
        </p:nvGrpSpPr>
        <p:grpSpPr>
          <a:xfrm>
            <a:off x="6520495" y="1706247"/>
            <a:ext cx="1155935" cy="1505306"/>
            <a:chOff x="1873115" y="2430290"/>
            <a:chExt cx="1541247" cy="2007075"/>
          </a:xfrm>
        </p:grpSpPr>
        <p:cxnSp>
          <p:nvCxnSpPr>
            <p:cNvPr id="1005" name="Shape 1005"/>
            <p:cNvCxnSpPr/>
            <p:nvPr/>
          </p:nvCxnSpPr>
          <p:spPr>
            <a:xfrm>
              <a:off x="1955349" y="2430290"/>
              <a:ext cx="1370700" cy="0"/>
            </a:xfrm>
            <a:prstGeom prst="straightConnector1">
              <a:avLst/>
            </a:prstGeom>
            <a:noFill/>
            <a:ln w="25400" cap="flat" cmpd="sng">
              <a:solidFill>
                <a:srgbClr val="FFFFFF"/>
              </a:solidFill>
              <a:prstDash val="solid"/>
              <a:round/>
              <a:headEnd type="none" w="med" len="med"/>
              <a:tailEnd type="none" w="med" len="med"/>
            </a:ln>
          </p:spPr>
        </p:cxnSp>
        <p:cxnSp>
          <p:nvCxnSpPr>
            <p:cNvPr id="1006" name="Shape 1006"/>
            <p:cNvCxnSpPr/>
            <p:nvPr/>
          </p:nvCxnSpPr>
          <p:spPr>
            <a:xfrm>
              <a:off x="1927938" y="4145001"/>
              <a:ext cx="1443600" cy="0"/>
            </a:xfrm>
            <a:prstGeom prst="straightConnector1">
              <a:avLst/>
            </a:prstGeom>
            <a:noFill/>
            <a:ln w="25400" cap="flat" cmpd="sng">
              <a:solidFill>
                <a:srgbClr val="FFFFFF"/>
              </a:solidFill>
              <a:prstDash val="solid"/>
              <a:round/>
              <a:headEnd type="none" w="med" len="med"/>
              <a:tailEnd type="none" w="med" len="med"/>
            </a:ln>
          </p:spPr>
        </p:cxnSp>
        <p:cxnSp>
          <p:nvCxnSpPr>
            <p:cNvPr id="1007" name="Shape 1007"/>
            <p:cNvCxnSpPr/>
            <p:nvPr/>
          </p:nvCxnSpPr>
          <p:spPr>
            <a:xfrm>
              <a:off x="1927938" y="4437366"/>
              <a:ext cx="1443600" cy="0"/>
            </a:xfrm>
            <a:prstGeom prst="straightConnector1">
              <a:avLst/>
            </a:prstGeom>
            <a:noFill/>
            <a:ln w="25400" cap="flat" cmpd="sng">
              <a:solidFill>
                <a:srgbClr val="FFFFFF"/>
              </a:solidFill>
              <a:prstDash val="solid"/>
              <a:round/>
              <a:headEnd type="none" w="med" len="med"/>
              <a:tailEnd type="none" w="med" len="med"/>
            </a:ln>
          </p:spPr>
        </p:cxnSp>
        <p:cxnSp>
          <p:nvCxnSpPr>
            <p:cNvPr id="1008" name="Shape 1008"/>
            <p:cNvCxnSpPr/>
            <p:nvPr/>
          </p:nvCxnSpPr>
          <p:spPr>
            <a:xfrm>
              <a:off x="1873115" y="2512506"/>
              <a:ext cx="0" cy="1586700"/>
            </a:xfrm>
            <a:prstGeom prst="straightConnector1">
              <a:avLst/>
            </a:prstGeom>
            <a:noFill/>
            <a:ln w="25400" cap="flat" cmpd="sng">
              <a:solidFill>
                <a:srgbClr val="FFFFFF"/>
              </a:solidFill>
              <a:prstDash val="solid"/>
              <a:round/>
              <a:headEnd type="none" w="med" len="med"/>
              <a:tailEnd type="none" w="med" len="med"/>
            </a:ln>
          </p:spPr>
        </p:cxnSp>
        <p:cxnSp>
          <p:nvCxnSpPr>
            <p:cNvPr id="1009" name="Shape 1009"/>
            <p:cNvCxnSpPr/>
            <p:nvPr/>
          </p:nvCxnSpPr>
          <p:spPr>
            <a:xfrm>
              <a:off x="3414362" y="2503369"/>
              <a:ext cx="0" cy="1586700"/>
            </a:xfrm>
            <a:prstGeom prst="straightConnector1">
              <a:avLst/>
            </a:prstGeom>
            <a:noFill/>
            <a:ln w="25400" cap="flat" cmpd="sng">
              <a:solidFill>
                <a:srgbClr val="FFFFFF"/>
              </a:solidFill>
              <a:prstDash val="solid"/>
              <a:round/>
              <a:headEnd type="none" w="med" len="med"/>
              <a:tailEnd type="none" w="med" len="med"/>
            </a:ln>
          </p:spPr>
        </p:cxnSp>
        <p:cxnSp>
          <p:nvCxnSpPr>
            <p:cNvPr id="1010" name="Shape 1010"/>
            <p:cNvCxnSpPr/>
            <p:nvPr/>
          </p:nvCxnSpPr>
          <p:spPr>
            <a:xfrm>
              <a:off x="1927936" y="4172410"/>
              <a:ext cx="0" cy="228299"/>
            </a:xfrm>
            <a:prstGeom prst="straightConnector1">
              <a:avLst/>
            </a:prstGeom>
            <a:noFill/>
            <a:ln w="25400" cap="flat" cmpd="sng">
              <a:solidFill>
                <a:srgbClr val="FFFFFF"/>
              </a:solidFill>
              <a:prstDash val="solid"/>
              <a:round/>
              <a:headEnd type="none" w="med" len="med"/>
              <a:tailEnd type="none" w="med" len="med"/>
            </a:ln>
          </p:spPr>
        </p:cxnSp>
        <p:cxnSp>
          <p:nvCxnSpPr>
            <p:cNvPr id="1011" name="Shape 1011"/>
            <p:cNvCxnSpPr/>
            <p:nvPr/>
          </p:nvCxnSpPr>
          <p:spPr>
            <a:xfrm>
              <a:off x="3380742" y="4181544"/>
              <a:ext cx="0" cy="228299"/>
            </a:xfrm>
            <a:prstGeom prst="straightConnector1">
              <a:avLst/>
            </a:prstGeom>
            <a:noFill/>
            <a:ln w="25400" cap="flat" cmpd="sng">
              <a:solidFill>
                <a:srgbClr val="FFFFFF"/>
              </a:solidFill>
              <a:prstDash val="solid"/>
              <a:round/>
              <a:headEnd type="none" w="med" len="med"/>
              <a:tailEnd type="none" w="med" len="med"/>
            </a:ln>
          </p:spPr>
        </p:cxnSp>
        <p:cxnSp>
          <p:nvCxnSpPr>
            <p:cNvPr id="1012" name="Shape 1012"/>
            <p:cNvCxnSpPr/>
            <p:nvPr/>
          </p:nvCxnSpPr>
          <p:spPr>
            <a:xfrm>
              <a:off x="2820446" y="3822307"/>
              <a:ext cx="341100" cy="0"/>
            </a:xfrm>
            <a:prstGeom prst="straightConnector1">
              <a:avLst/>
            </a:prstGeom>
            <a:noFill/>
            <a:ln w="25400" cap="flat" cmpd="sng">
              <a:solidFill>
                <a:srgbClr val="FFFFFF"/>
              </a:solidFill>
              <a:prstDash val="solid"/>
              <a:round/>
              <a:headEnd type="none" w="med" len="med"/>
              <a:tailEnd type="none" w="med" len="med"/>
            </a:ln>
          </p:spPr>
        </p:cxnSp>
        <p:cxnSp>
          <p:nvCxnSpPr>
            <p:cNvPr id="1013" name="Shape 1013"/>
            <p:cNvCxnSpPr/>
            <p:nvPr/>
          </p:nvCxnSpPr>
          <p:spPr>
            <a:xfrm>
              <a:off x="2101542" y="3919891"/>
              <a:ext cx="115499" cy="0"/>
            </a:xfrm>
            <a:prstGeom prst="straightConnector1">
              <a:avLst/>
            </a:prstGeom>
            <a:noFill/>
            <a:ln w="25400" cap="flat" cmpd="sng">
              <a:solidFill>
                <a:srgbClr val="FFFFFF"/>
              </a:solidFill>
              <a:prstDash val="solid"/>
              <a:round/>
              <a:headEnd type="none" w="med" len="med"/>
              <a:tailEnd type="none" w="med" len="med"/>
            </a:ln>
          </p:spPr>
        </p:cxnSp>
        <p:cxnSp>
          <p:nvCxnSpPr>
            <p:cNvPr id="1014" name="Shape 1014"/>
            <p:cNvCxnSpPr/>
            <p:nvPr/>
          </p:nvCxnSpPr>
          <p:spPr>
            <a:xfrm>
              <a:off x="2107408" y="2628375"/>
              <a:ext cx="1026600" cy="0"/>
            </a:xfrm>
            <a:prstGeom prst="straightConnector1">
              <a:avLst/>
            </a:prstGeom>
            <a:noFill/>
            <a:ln w="25400" cap="flat" cmpd="sng">
              <a:solidFill>
                <a:srgbClr val="FFFFFF"/>
              </a:solidFill>
              <a:prstDash val="solid"/>
              <a:round/>
              <a:headEnd type="none" w="med" len="med"/>
              <a:tailEnd type="none" w="med" len="med"/>
            </a:ln>
          </p:spPr>
        </p:cxnSp>
        <p:cxnSp>
          <p:nvCxnSpPr>
            <p:cNvPr id="1015" name="Shape 1015"/>
            <p:cNvCxnSpPr/>
            <p:nvPr/>
          </p:nvCxnSpPr>
          <p:spPr>
            <a:xfrm>
              <a:off x="2062064" y="2676964"/>
              <a:ext cx="0" cy="685200"/>
            </a:xfrm>
            <a:prstGeom prst="straightConnector1">
              <a:avLst/>
            </a:prstGeom>
            <a:noFill/>
            <a:ln w="25400" cap="flat" cmpd="sng">
              <a:solidFill>
                <a:srgbClr val="FFFFFF"/>
              </a:solidFill>
              <a:prstDash val="solid"/>
              <a:round/>
              <a:headEnd type="none" w="med" len="med"/>
              <a:tailEnd type="none" w="med" len="med"/>
            </a:ln>
          </p:spPr>
        </p:cxnSp>
        <p:cxnSp>
          <p:nvCxnSpPr>
            <p:cNvPr id="1016" name="Shape 1016"/>
            <p:cNvCxnSpPr/>
            <p:nvPr/>
          </p:nvCxnSpPr>
          <p:spPr>
            <a:xfrm>
              <a:off x="2107408" y="3420323"/>
              <a:ext cx="1026600" cy="0"/>
            </a:xfrm>
            <a:prstGeom prst="straightConnector1">
              <a:avLst/>
            </a:prstGeom>
            <a:noFill/>
            <a:ln w="25400" cap="flat" cmpd="sng">
              <a:solidFill>
                <a:srgbClr val="FFFFFF"/>
              </a:solidFill>
              <a:prstDash val="solid"/>
              <a:round/>
              <a:headEnd type="none" w="med" len="med"/>
              <a:tailEnd type="none" w="med" len="med"/>
            </a:ln>
          </p:spPr>
        </p:cxnSp>
        <p:cxnSp>
          <p:nvCxnSpPr>
            <p:cNvPr id="1017" name="Shape 1017"/>
            <p:cNvCxnSpPr/>
            <p:nvPr/>
          </p:nvCxnSpPr>
          <p:spPr>
            <a:xfrm>
              <a:off x="3179726" y="2676964"/>
              <a:ext cx="0" cy="685200"/>
            </a:xfrm>
            <a:prstGeom prst="straightConnector1">
              <a:avLst/>
            </a:prstGeom>
            <a:noFill/>
            <a:ln w="25400" cap="flat" cmpd="sng">
              <a:solidFill>
                <a:srgbClr val="FFFFFF"/>
              </a:solidFill>
              <a:prstDash val="solid"/>
              <a:round/>
              <a:headEnd type="none" w="med" len="med"/>
              <a:tailEnd type="none" w="med" len="med"/>
            </a:ln>
          </p:spPr>
        </p:cxnSp>
        <p:cxnSp>
          <p:nvCxnSpPr>
            <p:cNvPr id="1018" name="Shape 1018"/>
            <p:cNvCxnSpPr/>
            <p:nvPr/>
          </p:nvCxnSpPr>
          <p:spPr>
            <a:xfrm>
              <a:off x="2466482" y="2809761"/>
              <a:ext cx="0" cy="119100"/>
            </a:xfrm>
            <a:prstGeom prst="straightConnector1">
              <a:avLst/>
            </a:prstGeom>
            <a:noFill/>
            <a:ln w="25400" cap="flat" cmpd="sng">
              <a:solidFill>
                <a:srgbClr val="FFFFFF"/>
              </a:solidFill>
              <a:prstDash val="solid"/>
              <a:round/>
              <a:headEnd type="none" w="med" len="med"/>
              <a:tailEnd type="none" w="med" len="med"/>
            </a:ln>
          </p:spPr>
        </p:cxnSp>
        <p:cxnSp>
          <p:nvCxnSpPr>
            <p:cNvPr id="1019" name="Shape 1019"/>
            <p:cNvCxnSpPr/>
            <p:nvPr/>
          </p:nvCxnSpPr>
          <p:spPr>
            <a:xfrm>
              <a:off x="2891332" y="2809761"/>
              <a:ext cx="0" cy="119100"/>
            </a:xfrm>
            <a:prstGeom prst="straightConnector1">
              <a:avLst/>
            </a:prstGeom>
            <a:noFill/>
            <a:ln w="25400" cap="flat" cmpd="sng">
              <a:solidFill>
                <a:srgbClr val="FFFFFF"/>
              </a:solidFill>
              <a:prstDash val="solid"/>
              <a:round/>
              <a:headEnd type="none" w="med" len="med"/>
              <a:tailEnd type="none" w="med" len="med"/>
            </a:ln>
          </p:spPr>
        </p:cxnSp>
        <p:cxnSp>
          <p:nvCxnSpPr>
            <p:cNvPr id="1020" name="Shape 1020"/>
            <p:cNvCxnSpPr/>
            <p:nvPr/>
          </p:nvCxnSpPr>
          <p:spPr>
            <a:xfrm>
              <a:off x="2532752" y="3220275"/>
              <a:ext cx="246000" cy="0"/>
            </a:xfrm>
            <a:prstGeom prst="straightConnector1">
              <a:avLst/>
            </a:prstGeom>
            <a:noFill/>
            <a:ln w="25400" cap="flat" cmpd="sng">
              <a:solidFill>
                <a:srgbClr val="FFFFFF"/>
              </a:solidFill>
              <a:prstDash val="solid"/>
              <a:round/>
              <a:headEnd type="none" w="med" len="med"/>
              <a:tailEnd type="none" w="med" len="med"/>
            </a:ln>
          </p:spPr>
        </p:cxnSp>
        <p:cxnSp>
          <p:nvCxnSpPr>
            <p:cNvPr id="1021" name="Shape 1021"/>
            <p:cNvCxnSpPr/>
            <p:nvPr/>
          </p:nvCxnSpPr>
          <p:spPr>
            <a:xfrm>
              <a:off x="2646772" y="2809761"/>
              <a:ext cx="0" cy="249900"/>
            </a:xfrm>
            <a:prstGeom prst="straightConnector1">
              <a:avLst/>
            </a:prstGeom>
            <a:noFill/>
            <a:ln w="25400" cap="flat" cmpd="sng">
              <a:solidFill>
                <a:srgbClr val="FFFFFF"/>
              </a:solidFill>
              <a:prstDash val="solid"/>
              <a:round/>
              <a:headEnd type="none" w="med" len="med"/>
              <a:tailEnd type="none" w="med" len="med"/>
            </a:ln>
          </p:spPr>
        </p:cxnSp>
        <p:cxnSp>
          <p:nvCxnSpPr>
            <p:cNvPr id="1022" name="Shape 1022"/>
            <p:cNvCxnSpPr/>
            <p:nvPr/>
          </p:nvCxnSpPr>
          <p:spPr>
            <a:xfrm rot="10800000" flipH="1">
              <a:off x="2639342" y="3058141"/>
              <a:ext cx="70499" cy="1500"/>
            </a:xfrm>
            <a:prstGeom prst="straightConnector1">
              <a:avLst/>
            </a:prstGeom>
            <a:noFill/>
            <a:ln w="25400" cap="flat" cmpd="sng">
              <a:solidFill>
                <a:srgbClr val="FFFFFF"/>
              </a:solidFill>
              <a:prstDash val="solid"/>
              <a:round/>
              <a:headEnd type="none" w="med" len="med"/>
              <a:tailEnd type="none" w="med" len="med"/>
            </a:ln>
          </p:spPr>
        </p:cxnSp>
        <p:cxnSp>
          <p:nvCxnSpPr>
            <p:cNvPr id="1023" name="Shape 1023"/>
            <p:cNvCxnSpPr/>
            <p:nvPr/>
          </p:nvCxnSpPr>
          <p:spPr>
            <a:xfrm rot="10800000" flipH="1">
              <a:off x="2780384" y="3168632"/>
              <a:ext cx="70499" cy="1500"/>
            </a:xfrm>
            <a:prstGeom prst="straightConnector1">
              <a:avLst/>
            </a:prstGeom>
            <a:noFill/>
            <a:ln w="25400" cap="flat" cmpd="sng">
              <a:solidFill>
                <a:srgbClr val="FFFFFF"/>
              </a:solidFill>
              <a:prstDash val="solid"/>
              <a:round/>
              <a:headEnd type="none" w="med" len="med"/>
              <a:tailEnd type="none" w="med" len="med"/>
            </a:ln>
          </p:spPr>
        </p:cxnSp>
        <p:cxnSp>
          <p:nvCxnSpPr>
            <p:cNvPr id="1024" name="Shape 1024"/>
            <p:cNvCxnSpPr/>
            <p:nvPr/>
          </p:nvCxnSpPr>
          <p:spPr>
            <a:xfrm rot="10800000" flipH="1">
              <a:off x="2446741" y="3174208"/>
              <a:ext cx="70499" cy="1500"/>
            </a:xfrm>
            <a:prstGeom prst="straightConnector1">
              <a:avLst/>
            </a:prstGeom>
            <a:noFill/>
            <a:ln w="25400" cap="flat" cmpd="sng">
              <a:solidFill>
                <a:srgbClr val="FFFFFF"/>
              </a:solidFill>
              <a:prstDash val="solid"/>
              <a:round/>
              <a:headEnd type="none" w="med" len="med"/>
              <a:tailEnd type="none" w="med" len="med"/>
            </a:ln>
          </p:spPr>
        </p:cxnSp>
      </p:grpSp>
      <p:sp>
        <p:nvSpPr>
          <p:cNvPr id="1025" name="Shape 1025"/>
          <p:cNvSpPr txBox="1"/>
          <p:nvPr/>
        </p:nvSpPr>
        <p:spPr>
          <a:xfrm>
            <a:off x="2709694" y="1114631"/>
            <a:ext cx="1756575" cy="614924"/>
          </a:xfrm>
          <a:prstGeom prst="rect">
            <a:avLst/>
          </a:prstGeom>
          <a:noFill/>
          <a:ln>
            <a:noFill/>
          </a:ln>
        </p:spPr>
        <p:txBody>
          <a:bodyPr lIns="68568" tIns="34275" rIns="68568" bIns="34275" anchor="t" anchorCtr="0">
            <a:noAutofit/>
          </a:bodyPr>
          <a:lstStyle/>
          <a:p>
            <a:pPr marL="0" marR="0" lvl="0" indent="0" algn="l" rtl="0">
              <a:lnSpc>
                <a:spcPct val="100000"/>
              </a:lnSpc>
              <a:spcBef>
                <a:spcPts val="0"/>
              </a:spcBef>
              <a:spcAft>
                <a:spcPts val="0"/>
              </a:spcAft>
              <a:buClr>
                <a:srgbClr val="000000"/>
              </a:buClr>
              <a:buSzPct val="25000"/>
              <a:buFont typeface="Arial" panose="020B0604020202020204"/>
              <a:buNone/>
            </a:pPr>
            <a:r>
              <a:rPr lang="en-US" sz="2250">
                <a:solidFill>
                  <a:srgbClr val="FFFFFF"/>
                </a:solidFill>
                <a:latin typeface="Calibri" panose="020F0502020204030204"/>
                <a:ea typeface="Calibri" panose="020F0502020204030204"/>
                <a:cs typeface="Calibri" panose="020F0502020204030204"/>
                <a:sym typeface="Calibri" panose="020F0502020204030204"/>
              </a:rPr>
              <a:t>Hola</a:t>
            </a:r>
            <a:endParaRPr lang="en-US" sz="2250">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026" name="Shape 1026"/>
          <p:cNvSpPr txBox="1"/>
          <p:nvPr/>
        </p:nvSpPr>
        <p:spPr>
          <a:xfrm>
            <a:off x="5150972" y="1167338"/>
            <a:ext cx="1272150" cy="553500"/>
          </a:xfrm>
          <a:prstGeom prst="rect">
            <a:avLst/>
          </a:prstGeom>
          <a:noFill/>
          <a:ln>
            <a:noFill/>
          </a:ln>
        </p:spPr>
        <p:txBody>
          <a:bodyPr lIns="68568" tIns="34275" rIns="68568" bIns="34275" anchor="t" anchorCtr="0">
            <a:noAutofit/>
          </a:bodyPr>
          <a:lstStyle/>
          <a:p>
            <a:pPr marL="0" marR="0" lvl="0" indent="0" algn="l" rtl="0">
              <a:lnSpc>
                <a:spcPct val="100000"/>
              </a:lnSpc>
              <a:spcBef>
                <a:spcPts val="0"/>
              </a:spcBef>
              <a:spcAft>
                <a:spcPts val="0"/>
              </a:spcAft>
              <a:buClr>
                <a:srgbClr val="000000"/>
              </a:buClr>
              <a:buSzPct val="25000"/>
              <a:buFont typeface="Arial" panose="020B0604020202020204"/>
              <a:buNone/>
            </a:pPr>
            <a:r>
              <a:rPr lang="en-US" sz="2250">
                <a:solidFill>
                  <a:srgbClr val="FFFFFF"/>
                </a:solidFill>
                <a:latin typeface="Calibri" panose="020F0502020204030204"/>
                <a:ea typeface="Calibri" panose="020F0502020204030204"/>
                <a:cs typeface="Calibri" panose="020F0502020204030204"/>
                <a:sym typeface="Calibri" panose="020F0502020204030204"/>
              </a:rPr>
              <a:t>Hello</a:t>
            </a:r>
            <a:endParaRPr lang="en-US" sz="2250">
              <a:solidFill>
                <a:srgbClr val="FFFFFF"/>
              </a:solidFill>
              <a:latin typeface="Calibri" panose="020F0502020204030204"/>
              <a:ea typeface="Calibri" panose="020F0502020204030204"/>
              <a:cs typeface="Calibri" panose="020F0502020204030204"/>
              <a:sym typeface="Calibri" panose="020F0502020204030204"/>
            </a:endParaRPr>
          </a:p>
          <a:p>
            <a:pPr marL="0" marR="0" lvl="0" indent="0" algn="l" rtl="0">
              <a:spcBef>
                <a:spcPts val="600"/>
              </a:spcBef>
              <a:buClr>
                <a:schemeClr val="lt1"/>
              </a:buClr>
              <a:buFont typeface="Arial" panose="020B0604020202020204"/>
              <a:buNone/>
            </a:pPr>
            <a:endParaRPr sz="225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0" marR="0" lvl="0" indent="0" algn="l" rtl="0">
              <a:spcBef>
                <a:spcPts val="600"/>
              </a:spcBef>
              <a:buClr>
                <a:schemeClr val="lt1"/>
              </a:buClr>
              <a:buFont typeface="Arial" panose="020B0604020202020204"/>
              <a:buNone/>
            </a:pPr>
            <a:endParaRPr sz="225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0" marR="0" lvl="0" indent="0" algn="l" rtl="0">
              <a:spcBef>
                <a:spcPts val="640"/>
              </a:spcBef>
              <a:buClr>
                <a:schemeClr val="lt1"/>
              </a:buClr>
              <a:buFont typeface="Arial" panose="020B0604020202020204"/>
              <a:buNone/>
            </a:pPr>
            <a:endParaRPr sz="24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27" name="Shape 1027"/>
          <p:cNvSpPr txBox="1"/>
          <p:nvPr/>
        </p:nvSpPr>
        <p:spPr>
          <a:xfrm>
            <a:off x="2691195" y="1855743"/>
            <a:ext cx="2141549" cy="776700"/>
          </a:xfrm>
          <a:prstGeom prst="rect">
            <a:avLst/>
          </a:prstGeom>
          <a:noFill/>
          <a:ln>
            <a:noFill/>
          </a:ln>
        </p:spPr>
        <p:txBody>
          <a:bodyPr lIns="68568" tIns="34275" rIns="68568" bIns="34275" anchor="t" anchorCtr="0">
            <a:noAutofit/>
          </a:bodyPr>
          <a:lstStyle/>
          <a:p>
            <a:pPr marL="0" marR="0" lvl="0" indent="0" algn="l" rtl="0">
              <a:lnSpc>
                <a:spcPct val="100000"/>
              </a:lnSpc>
              <a:spcBef>
                <a:spcPts val="0"/>
              </a:spcBef>
              <a:spcAft>
                <a:spcPts val="0"/>
              </a:spcAft>
              <a:buClr>
                <a:srgbClr val="000000"/>
              </a:buClr>
              <a:buSzPct val="25000"/>
              <a:buFont typeface="Arial" panose="020B0604020202020204"/>
              <a:buNone/>
            </a:pPr>
            <a:r>
              <a:rPr lang="en-US" sz="2250">
                <a:solidFill>
                  <a:srgbClr val="FFFFFF"/>
                </a:solidFill>
                <a:latin typeface="Calibri" panose="020F0502020204030204"/>
                <a:ea typeface="Calibri" panose="020F0502020204030204"/>
                <a:cs typeface="Calibri" panose="020F0502020204030204"/>
                <a:sym typeface="Calibri" panose="020F0502020204030204"/>
              </a:rPr>
              <a:t>Do you speak Spanish?</a:t>
            </a:r>
            <a:endParaRPr lang="en-US" sz="2250">
              <a:solidFill>
                <a:srgbClr val="FFFFFF"/>
              </a:solidFill>
              <a:latin typeface="Calibri" panose="020F0502020204030204"/>
              <a:ea typeface="Calibri" panose="020F0502020204030204"/>
              <a:cs typeface="Calibri" panose="020F0502020204030204"/>
              <a:sym typeface="Calibri" panose="020F0502020204030204"/>
            </a:endParaRPr>
          </a:p>
          <a:p>
            <a:pPr marL="0" marR="0" lvl="0" indent="0" algn="l" rtl="0">
              <a:lnSpc>
                <a:spcPct val="100000"/>
              </a:lnSpc>
              <a:spcBef>
                <a:spcPts val="0"/>
              </a:spcBef>
              <a:spcAft>
                <a:spcPts val="0"/>
              </a:spcAft>
              <a:buClr>
                <a:srgbClr val="000000"/>
              </a:buClr>
              <a:buFont typeface="Arial" panose="020B0604020202020204"/>
              <a:buNone/>
            </a:pPr>
            <a:endParaRPr sz="2250">
              <a:solidFill>
                <a:srgbClr val="FFFFFF"/>
              </a:solidFill>
              <a:latin typeface="Calibri" panose="020F0502020204030204"/>
              <a:ea typeface="Calibri" panose="020F0502020204030204"/>
              <a:cs typeface="Calibri" panose="020F0502020204030204"/>
              <a:sym typeface="Calibri" panose="020F0502020204030204"/>
            </a:endParaRPr>
          </a:p>
          <a:p>
            <a:pPr marL="0" marR="0" lvl="0" indent="0" algn="l" rtl="0">
              <a:lnSpc>
                <a:spcPct val="100000"/>
              </a:lnSpc>
              <a:spcBef>
                <a:spcPts val="0"/>
              </a:spcBef>
              <a:spcAft>
                <a:spcPts val="0"/>
              </a:spcAft>
              <a:buClr>
                <a:srgbClr val="000000"/>
              </a:buClr>
              <a:buFont typeface="Arial" panose="020B0604020202020204"/>
              <a:buNone/>
            </a:pPr>
            <a:endParaRPr sz="2250">
              <a:solidFill>
                <a:srgbClr val="FFFFFF"/>
              </a:solidFill>
              <a:latin typeface="Calibri" panose="020F0502020204030204"/>
              <a:ea typeface="Calibri" panose="020F0502020204030204"/>
              <a:cs typeface="Calibri" panose="020F0502020204030204"/>
              <a:sym typeface="Calibri" panose="020F0502020204030204"/>
            </a:endParaRPr>
          </a:p>
          <a:p>
            <a:pPr marL="0" marR="0" lvl="0" indent="0" algn="l" rtl="0">
              <a:lnSpc>
                <a:spcPct val="100000"/>
              </a:lnSpc>
              <a:spcBef>
                <a:spcPts val="0"/>
              </a:spcBef>
              <a:spcAft>
                <a:spcPts val="0"/>
              </a:spcAft>
              <a:buClr>
                <a:srgbClr val="000000"/>
              </a:buClr>
              <a:buFont typeface="Arial" panose="020B0604020202020204"/>
              <a:buNone/>
            </a:pPr>
            <a:endParaRPr sz="2250">
              <a:solidFill>
                <a:srgbClr val="FFFFFF"/>
              </a:solidFill>
              <a:latin typeface="Calibri" panose="020F0502020204030204"/>
              <a:ea typeface="Calibri" panose="020F0502020204030204"/>
              <a:cs typeface="Calibri" panose="020F0502020204030204"/>
              <a:sym typeface="Calibri" panose="020F0502020204030204"/>
            </a:endParaRPr>
          </a:p>
          <a:p>
            <a:pPr marL="0" marR="0" lvl="0" indent="0" algn="l" rtl="0">
              <a:lnSpc>
                <a:spcPct val="100000"/>
              </a:lnSpc>
              <a:spcBef>
                <a:spcPts val="0"/>
              </a:spcBef>
              <a:spcAft>
                <a:spcPts val="0"/>
              </a:spcAft>
              <a:buClr>
                <a:srgbClr val="000000"/>
              </a:buClr>
              <a:buFont typeface="Arial" panose="020B0604020202020204"/>
              <a:buNone/>
            </a:pPr>
            <a:endParaRPr sz="2250">
              <a:solidFill>
                <a:srgbClr val="FFFFFF"/>
              </a:solidFill>
              <a:latin typeface="Calibri" panose="020F0502020204030204"/>
              <a:ea typeface="Calibri" panose="020F0502020204030204"/>
              <a:cs typeface="Calibri" panose="020F0502020204030204"/>
              <a:sym typeface="Calibri" panose="020F0502020204030204"/>
            </a:endParaRPr>
          </a:p>
          <a:p>
            <a:pPr marL="0" marR="0" lvl="0" indent="0" algn="l" rtl="0">
              <a:lnSpc>
                <a:spcPct val="100000"/>
              </a:lnSpc>
              <a:spcBef>
                <a:spcPts val="0"/>
              </a:spcBef>
              <a:spcAft>
                <a:spcPts val="0"/>
              </a:spcAft>
              <a:buClr>
                <a:srgbClr val="000000"/>
              </a:buClr>
              <a:buFont typeface="Arial" panose="020B0604020202020204"/>
              <a:buNone/>
            </a:pPr>
            <a:endParaRPr sz="2250">
              <a:solidFill>
                <a:srgbClr val="FFFFFF"/>
              </a:solidFill>
              <a:latin typeface="Calibri" panose="020F0502020204030204"/>
              <a:ea typeface="Calibri" panose="020F0502020204030204"/>
              <a:cs typeface="Calibri" panose="020F0502020204030204"/>
              <a:sym typeface="Calibri" panose="020F0502020204030204"/>
            </a:endParaRPr>
          </a:p>
          <a:p>
            <a:pPr marL="0" marR="0" lvl="0" indent="0" algn="l" rtl="0">
              <a:lnSpc>
                <a:spcPct val="100000"/>
              </a:lnSpc>
              <a:spcBef>
                <a:spcPts val="0"/>
              </a:spcBef>
              <a:spcAft>
                <a:spcPts val="0"/>
              </a:spcAft>
              <a:buClr>
                <a:srgbClr val="000000"/>
              </a:buClr>
              <a:buFont typeface="Arial" panose="020B0604020202020204"/>
              <a:buNone/>
            </a:pPr>
            <a:endParaRPr sz="2250">
              <a:solidFill>
                <a:srgbClr val="FFFFFF"/>
              </a:solidFill>
              <a:latin typeface="Calibri" panose="020F0502020204030204"/>
              <a:ea typeface="Calibri" panose="020F0502020204030204"/>
              <a:cs typeface="Calibri" panose="020F0502020204030204"/>
              <a:sym typeface="Calibri" panose="020F0502020204030204"/>
            </a:endParaRPr>
          </a:p>
          <a:p>
            <a:pPr marL="0" marR="0" lvl="0" indent="0" algn="l" rtl="0">
              <a:lnSpc>
                <a:spcPct val="100000"/>
              </a:lnSpc>
              <a:spcBef>
                <a:spcPts val="0"/>
              </a:spcBef>
              <a:spcAft>
                <a:spcPts val="0"/>
              </a:spcAft>
              <a:buClr>
                <a:srgbClr val="000000"/>
              </a:buClr>
              <a:buFont typeface="Arial" panose="020B0604020202020204"/>
              <a:buNone/>
            </a:pPr>
            <a:endParaRPr sz="2250">
              <a:solidFill>
                <a:srgbClr val="FFFFFF"/>
              </a:solidFill>
              <a:latin typeface="Calibri" panose="020F0502020204030204"/>
              <a:ea typeface="Calibri" panose="020F0502020204030204"/>
              <a:cs typeface="Calibri" panose="020F0502020204030204"/>
              <a:sym typeface="Calibri" panose="020F0502020204030204"/>
            </a:endParaRPr>
          </a:p>
          <a:p>
            <a:pPr marL="0" marR="0" lvl="0" indent="0" algn="l" rtl="0">
              <a:lnSpc>
                <a:spcPct val="100000"/>
              </a:lnSpc>
              <a:spcBef>
                <a:spcPts val="0"/>
              </a:spcBef>
              <a:spcAft>
                <a:spcPts val="0"/>
              </a:spcAft>
              <a:buClr>
                <a:srgbClr val="000000"/>
              </a:buClr>
              <a:buFont typeface="Arial" panose="020B0604020202020204"/>
              <a:buNone/>
            </a:pPr>
            <a:endParaRPr sz="2250">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028" name="Shape 1028"/>
          <p:cNvSpPr/>
          <p:nvPr/>
        </p:nvSpPr>
        <p:spPr>
          <a:xfrm>
            <a:off x="5100827" y="1904100"/>
            <a:ext cx="1387125" cy="761850"/>
          </a:xfrm>
          <a:prstGeom prst="rect">
            <a:avLst/>
          </a:prstGeom>
          <a:noFill/>
          <a:ln>
            <a:noFill/>
          </a:ln>
        </p:spPr>
        <p:txBody>
          <a:bodyPr lIns="68568" tIns="34275" rIns="68568" bIns="34275" anchor="t" anchorCtr="0">
            <a:noAutofit/>
          </a:bodyPr>
          <a:lstStyle/>
          <a:p>
            <a:pPr marL="0" marR="0" lvl="0" indent="0" algn="l" rtl="0">
              <a:lnSpc>
                <a:spcPct val="100000"/>
              </a:lnSpc>
              <a:spcBef>
                <a:spcPts val="0"/>
              </a:spcBef>
              <a:spcAft>
                <a:spcPts val="0"/>
              </a:spcAft>
              <a:buSzPct val="25000"/>
              <a:buNone/>
            </a:pPr>
            <a:r>
              <a:rPr lang="en-US" sz="2250">
                <a:solidFill>
                  <a:srgbClr val="FFFFFF"/>
                </a:solidFill>
                <a:latin typeface="Calibri" panose="020F0502020204030204"/>
                <a:ea typeface="Calibri" panose="020F0502020204030204"/>
                <a:cs typeface="Calibri" panose="020F0502020204030204"/>
                <a:sym typeface="Calibri" panose="020F0502020204030204"/>
              </a:rPr>
              <a:t>Speak what?</a:t>
            </a:r>
            <a:endParaRPr lang="en-US" sz="2250">
              <a:solidFill>
                <a:srgbClr val="FFFFFF"/>
              </a:solidFill>
              <a:latin typeface="Calibri" panose="020F0502020204030204"/>
              <a:ea typeface="Calibri" panose="020F0502020204030204"/>
              <a:cs typeface="Calibri" panose="020F0502020204030204"/>
              <a:sym typeface="Calibri" panose="020F0502020204030204"/>
            </a:endParaRPr>
          </a:p>
        </p:txBody>
      </p:sp>
      <p:pic>
        <p:nvPicPr>
          <p:cNvPr id="1029" name="Shape 1029" descr="1600px-Flag_of_Mexico.svg.png"/>
          <p:cNvPicPr preferRelativeResize="0"/>
          <p:nvPr/>
        </p:nvPicPr>
        <p:blipFill rotWithShape="1">
          <a:blip r:embed="rId1"/>
          <a:srcRect/>
          <a:stretch>
            <a:fillRect/>
          </a:stretch>
        </p:blipFill>
        <p:spPr>
          <a:xfrm>
            <a:off x="1698287" y="3045887"/>
            <a:ext cx="183600" cy="104849"/>
          </a:xfrm>
          <a:prstGeom prst="rect">
            <a:avLst/>
          </a:prstGeom>
          <a:noFill/>
          <a:ln w="9525" cap="flat" cmpd="sng">
            <a:solidFill>
              <a:srgbClr val="FFFFFF">
                <a:alpha val="0"/>
              </a:srgbClr>
            </a:solidFill>
            <a:prstDash val="solid"/>
            <a:round/>
            <a:headEnd type="none" w="med" len="med"/>
            <a:tailEnd type="none" w="med" len="med"/>
          </a:ln>
        </p:spPr>
      </p:pic>
      <p:pic>
        <p:nvPicPr>
          <p:cNvPr id="1030" name="Shape 1030" descr="1600px-Flag_of_the_United_States.svg.png"/>
          <p:cNvPicPr preferRelativeResize="0"/>
          <p:nvPr/>
        </p:nvPicPr>
        <p:blipFill rotWithShape="1">
          <a:blip r:embed="rId2"/>
          <a:srcRect/>
          <a:stretch>
            <a:fillRect/>
          </a:stretch>
        </p:blipFill>
        <p:spPr>
          <a:xfrm>
            <a:off x="1462022" y="3055133"/>
            <a:ext cx="171450" cy="90225"/>
          </a:xfrm>
          <a:prstGeom prst="rect">
            <a:avLst/>
          </a:prstGeom>
          <a:noFill/>
          <a:ln w="9525" cap="flat" cmpd="sng">
            <a:solidFill>
              <a:srgbClr val="FFFFFF">
                <a:alpha val="0"/>
              </a:srgbClr>
            </a:solidFill>
            <a:prstDash val="solid"/>
            <a:round/>
            <a:headEnd type="none" w="med" len="med"/>
            <a:tailEnd type="none" w="med" len="med"/>
          </a:ln>
        </p:spPr>
      </p:pic>
      <p:pic>
        <p:nvPicPr>
          <p:cNvPr id="1031" name="Shape 1031" descr="1600px-Flag_of_the_United_States.svg.png"/>
          <p:cNvPicPr preferRelativeResize="0"/>
          <p:nvPr/>
        </p:nvPicPr>
        <p:blipFill rotWithShape="1">
          <a:blip r:embed="rId2"/>
          <a:srcRect/>
          <a:stretch>
            <a:fillRect/>
          </a:stretch>
        </p:blipFill>
        <p:spPr>
          <a:xfrm>
            <a:off x="6610489" y="3069752"/>
            <a:ext cx="171450" cy="90225"/>
          </a:xfrm>
          <a:prstGeom prst="rect">
            <a:avLst/>
          </a:prstGeom>
          <a:noFill/>
          <a:ln w="9525" cap="flat" cmpd="sng">
            <a:solidFill>
              <a:srgbClr val="FFFFFF">
                <a:alpha val="0"/>
              </a:srgbClr>
            </a:solidFill>
            <a:prstDash val="solid"/>
            <a:round/>
            <a:headEnd type="none" w="med" len="med"/>
            <a:tailEnd type="none" w="med" len="med"/>
          </a:ln>
        </p:spPr>
      </p:pic>
      <p:grpSp>
        <p:nvGrpSpPr>
          <p:cNvPr id="1032" name="Shape 1032"/>
          <p:cNvGrpSpPr/>
          <p:nvPr/>
        </p:nvGrpSpPr>
        <p:grpSpPr>
          <a:xfrm>
            <a:off x="6224490" y="4096205"/>
            <a:ext cx="733325" cy="954967"/>
            <a:chOff x="1873115" y="2430290"/>
            <a:chExt cx="1541247" cy="2007075"/>
          </a:xfrm>
        </p:grpSpPr>
        <p:cxnSp>
          <p:nvCxnSpPr>
            <p:cNvPr id="1033" name="Shape 1033"/>
            <p:cNvCxnSpPr/>
            <p:nvPr/>
          </p:nvCxnSpPr>
          <p:spPr>
            <a:xfrm>
              <a:off x="1955349" y="2430290"/>
              <a:ext cx="1370700" cy="0"/>
            </a:xfrm>
            <a:prstGeom prst="straightConnector1">
              <a:avLst/>
            </a:prstGeom>
            <a:noFill/>
            <a:ln w="25400" cap="flat" cmpd="sng">
              <a:solidFill>
                <a:srgbClr val="FFFFFF"/>
              </a:solidFill>
              <a:prstDash val="solid"/>
              <a:round/>
              <a:headEnd type="none" w="med" len="med"/>
              <a:tailEnd type="none" w="med" len="med"/>
            </a:ln>
          </p:spPr>
        </p:cxnSp>
        <p:cxnSp>
          <p:nvCxnSpPr>
            <p:cNvPr id="1034" name="Shape 1034"/>
            <p:cNvCxnSpPr/>
            <p:nvPr/>
          </p:nvCxnSpPr>
          <p:spPr>
            <a:xfrm>
              <a:off x="1927938" y="4145001"/>
              <a:ext cx="1443600" cy="0"/>
            </a:xfrm>
            <a:prstGeom prst="straightConnector1">
              <a:avLst/>
            </a:prstGeom>
            <a:noFill/>
            <a:ln w="25400" cap="flat" cmpd="sng">
              <a:solidFill>
                <a:srgbClr val="FFFFFF"/>
              </a:solidFill>
              <a:prstDash val="solid"/>
              <a:round/>
              <a:headEnd type="none" w="med" len="med"/>
              <a:tailEnd type="none" w="med" len="med"/>
            </a:ln>
          </p:spPr>
        </p:cxnSp>
        <p:cxnSp>
          <p:nvCxnSpPr>
            <p:cNvPr id="1035" name="Shape 1035"/>
            <p:cNvCxnSpPr/>
            <p:nvPr/>
          </p:nvCxnSpPr>
          <p:spPr>
            <a:xfrm>
              <a:off x="1927938" y="4437366"/>
              <a:ext cx="1443600" cy="0"/>
            </a:xfrm>
            <a:prstGeom prst="straightConnector1">
              <a:avLst/>
            </a:prstGeom>
            <a:noFill/>
            <a:ln w="25400" cap="flat" cmpd="sng">
              <a:solidFill>
                <a:srgbClr val="FFFFFF"/>
              </a:solidFill>
              <a:prstDash val="solid"/>
              <a:round/>
              <a:headEnd type="none" w="med" len="med"/>
              <a:tailEnd type="none" w="med" len="med"/>
            </a:ln>
          </p:spPr>
        </p:cxnSp>
        <p:cxnSp>
          <p:nvCxnSpPr>
            <p:cNvPr id="1036" name="Shape 1036"/>
            <p:cNvCxnSpPr/>
            <p:nvPr/>
          </p:nvCxnSpPr>
          <p:spPr>
            <a:xfrm>
              <a:off x="1873115" y="2512506"/>
              <a:ext cx="0" cy="1586700"/>
            </a:xfrm>
            <a:prstGeom prst="straightConnector1">
              <a:avLst/>
            </a:prstGeom>
            <a:noFill/>
            <a:ln w="25400" cap="flat" cmpd="sng">
              <a:solidFill>
                <a:srgbClr val="FFFFFF"/>
              </a:solidFill>
              <a:prstDash val="solid"/>
              <a:round/>
              <a:headEnd type="none" w="med" len="med"/>
              <a:tailEnd type="none" w="med" len="med"/>
            </a:ln>
          </p:spPr>
        </p:cxnSp>
        <p:cxnSp>
          <p:nvCxnSpPr>
            <p:cNvPr id="1037" name="Shape 1037"/>
            <p:cNvCxnSpPr/>
            <p:nvPr/>
          </p:nvCxnSpPr>
          <p:spPr>
            <a:xfrm>
              <a:off x="3414362" y="2503369"/>
              <a:ext cx="0" cy="1586700"/>
            </a:xfrm>
            <a:prstGeom prst="straightConnector1">
              <a:avLst/>
            </a:prstGeom>
            <a:noFill/>
            <a:ln w="25400" cap="flat" cmpd="sng">
              <a:solidFill>
                <a:srgbClr val="FFFFFF"/>
              </a:solidFill>
              <a:prstDash val="solid"/>
              <a:round/>
              <a:headEnd type="none" w="med" len="med"/>
              <a:tailEnd type="none" w="med" len="med"/>
            </a:ln>
          </p:spPr>
        </p:cxnSp>
        <p:cxnSp>
          <p:nvCxnSpPr>
            <p:cNvPr id="1038" name="Shape 1038"/>
            <p:cNvCxnSpPr/>
            <p:nvPr/>
          </p:nvCxnSpPr>
          <p:spPr>
            <a:xfrm>
              <a:off x="1927936" y="4172410"/>
              <a:ext cx="0" cy="228299"/>
            </a:xfrm>
            <a:prstGeom prst="straightConnector1">
              <a:avLst/>
            </a:prstGeom>
            <a:noFill/>
            <a:ln w="25400" cap="flat" cmpd="sng">
              <a:solidFill>
                <a:srgbClr val="FFFFFF"/>
              </a:solidFill>
              <a:prstDash val="solid"/>
              <a:round/>
              <a:headEnd type="none" w="med" len="med"/>
              <a:tailEnd type="none" w="med" len="med"/>
            </a:ln>
          </p:spPr>
        </p:cxnSp>
        <p:cxnSp>
          <p:nvCxnSpPr>
            <p:cNvPr id="1039" name="Shape 1039"/>
            <p:cNvCxnSpPr/>
            <p:nvPr/>
          </p:nvCxnSpPr>
          <p:spPr>
            <a:xfrm>
              <a:off x="3380742" y="4181544"/>
              <a:ext cx="0" cy="228299"/>
            </a:xfrm>
            <a:prstGeom prst="straightConnector1">
              <a:avLst/>
            </a:prstGeom>
            <a:noFill/>
            <a:ln w="25400" cap="flat" cmpd="sng">
              <a:solidFill>
                <a:srgbClr val="FFFFFF"/>
              </a:solidFill>
              <a:prstDash val="solid"/>
              <a:round/>
              <a:headEnd type="none" w="med" len="med"/>
              <a:tailEnd type="none" w="med" len="med"/>
            </a:ln>
          </p:spPr>
        </p:cxnSp>
        <p:cxnSp>
          <p:nvCxnSpPr>
            <p:cNvPr id="1040" name="Shape 1040"/>
            <p:cNvCxnSpPr/>
            <p:nvPr/>
          </p:nvCxnSpPr>
          <p:spPr>
            <a:xfrm>
              <a:off x="2820446" y="3822307"/>
              <a:ext cx="341100" cy="0"/>
            </a:xfrm>
            <a:prstGeom prst="straightConnector1">
              <a:avLst/>
            </a:prstGeom>
            <a:noFill/>
            <a:ln w="25400" cap="flat" cmpd="sng">
              <a:solidFill>
                <a:srgbClr val="FFFFFF"/>
              </a:solidFill>
              <a:prstDash val="solid"/>
              <a:round/>
              <a:headEnd type="none" w="med" len="med"/>
              <a:tailEnd type="none" w="med" len="med"/>
            </a:ln>
          </p:spPr>
        </p:cxnSp>
        <p:cxnSp>
          <p:nvCxnSpPr>
            <p:cNvPr id="1041" name="Shape 1041"/>
            <p:cNvCxnSpPr/>
            <p:nvPr/>
          </p:nvCxnSpPr>
          <p:spPr>
            <a:xfrm>
              <a:off x="2101542" y="3919891"/>
              <a:ext cx="115499" cy="0"/>
            </a:xfrm>
            <a:prstGeom prst="straightConnector1">
              <a:avLst/>
            </a:prstGeom>
            <a:noFill/>
            <a:ln w="25400" cap="flat" cmpd="sng">
              <a:solidFill>
                <a:srgbClr val="FFFFFF"/>
              </a:solidFill>
              <a:prstDash val="solid"/>
              <a:round/>
              <a:headEnd type="none" w="med" len="med"/>
              <a:tailEnd type="none" w="med" len="med"/>
            </a:ln>
          </p:spPr>
        </p:cxnSp>
        <p:cxnSp>
          <p:nvCxnSpPr>
            <p:cNvPr id="1042" name="Shape 1042"/>
            <p:cNvCxnSpPr/>
            <p:nvPr/>
          </p:nvCxnSpPr>
          <p:spPr>
            <a:xfrm>
              <a:off x="2107408" y="2628375"/>
              <a:ext cx="1026600" cy="0"/>
            </a:xfrm>
            <a:prstGeom prst="straightConnector1">
              <a:avLst/>
            </a:prstGeom>
            <a:noFill/>
            <a:ln w="25400" cap="flat" cmpd="sng">
              <a:solidFill>
                <a:srgbClr val="FFFFFF"/>
              </a:solidFill>
              <a:prstDash val="solid"/>
              <a:round/>
              <a:headEnd type="none" w="med" len="med"/>
              <a:tailEnd type="none" w="med" len="med"/>
            </a:ln>
          </p:spPr>
        </p:cxnSp>
        <p:cxnSp>
          <p:nvCxnSpPr>
            <p:cNvPr id="1043" name="Shape 1043"/>
            <p:cNvCxnSpPr/>
            <p:nvPr/>
          </p:nvCxnSpPr>
          <p:spPr>
            <a:xfrm>
              <a:off x="2062064" y="2676964"/>
              <a:ext cx="0" cy="685200"/>
            </a:xfrm>
            <a:prstGeom prst="straightConnector1">
              <a:avLst/>
            </a:prstGeom>
            <a:noFill/>
            <a:ln w="25400" cap="flat" cmpd="sng">
              <a:solidFill>
                <a:srgbClr val="FFFFFF"/>
              </a:solidFill>
              <a:prstDash val="solid"/>
              <a:round/>
              <a:headEnd type="none" w="med" len="med"/>
              <a:tailEnd type="none" w="med" len="med"/>
            </a:ln>
          </p:spPr>
        </p:cxnSp>
        <p:cxnSp>
          <p:nvCxnSpPr>
            <p:cNvPr id="1044" name="Shape 1044"/>
            <p:cNvCxnSpPr/>
            <p:nvPr/>
          </p:nvCxnSpPr>
          <p:spPr>
            <a:xfrm>
              <a:off x="2107408" y="3420323"/>
              <a:ext cx="1026600" cy="0"/>
            </a:xfrm>
            <a:prstGeom prst="straightConnector1">
              <a:avLst/>
            </a:prstGeom>
            <a:noFill/>
            <a:ln w="25400" cap="flat" cmpd="sng">
              <a:solidFill>
                <a:srgbClr val="FFFFFF"/>
              </a:solidFill>
              <a:prstDash val="solid"/>
              <a:round/>
              <a:headEnd type="none" w="med" len="med"/>
              <a:tailEnd type="none" w="med" len="med"/>
            </a:ln>
          </p:spPr>
        </p:cxnSp>
        <p:cxnSp>
          <p:nvCxnSpPr>
            <p:cNvPr id="1045" name="Shape 1045"/>
            <p:cNvCxnSpPr/>
            <p:nvPr/>
          </p:nvCxnSpPr>
          <p:spPr>
            <a:xfrm>
              <a:off x="3179726" y="2676964"/>
              <a:ext cx="0" cy="685200"/>
            </a:xfrm>
            <a:prstGeom prst="straightConnector1">
              <a:avLst/>
            </a:prstGeom>
            <a:noFill/>
            <a:ln w="25400" cap="flat" cmpd="sng">
              <a:solidFill>
                <a:srgbClr val="FFFFFF"/>
              </a:solidFill>
              <a:prstDash val="solid"/>
              <a:round/>
              <a:headEnd type="none" w="med" len="med"/>
              <a:tailEnd type="none" w="med" len="med"/>
            </a:ln>
          </p:spPr>
        </p:cxnSp>
        <p:cxnSp>
          <p:nvCxnSpPr>
            <p:cNvPr id="1046" name="Shape 1046"/>
            <p:cNvCxnSpPr/>
            <p:nvPr/>
          </p:nvCxnSpPr>
          <p:spPr>
            <a:xfrm>
              <a:off x="2404832" y="2809761"/>
              <a:ext cx="0" cy="119100"/>
            </a:xfrm>
            <a:prstGeom prst="straightConnector1">
              <a:avLst/>
            </a:prstGeom>
            <a:noFill/>
            <a:ln w="25400" cap="flat" cmpd="sng">
              <a:solidFill>
                <a:srgbClr val="FFFFFF"/>
              </a:solidFill>
              <a:prstDash val="solid"/>
              <a:round/>
              <a:headEnd type="none" w="med" len="med"/>
              <a:tailEnd type="none" w="med" len="med"/>
            </a:ln>
          </p:spPr>
        </p:cxnSp>
        <p:cxnSp>
          <p:nvCxnSpPr>
            <p:cNvPr id="1047" name="Shape 1047"/>
            <p:cNvCxnSpPr/>
            <p:nvPr/>
          </p:nvCxnSpPr>
          <p:spPr>
            <a:xfrm>
              <a:off x="2829682" y="2809761"/>
              <a:ext cx="0" cy="119100"/>
            </a:xfrm>
            <a:prstGeom prst="straightConnector1">
              <a:avLst/>
            </a:prstGeom>
            <a:noFill/>
            <a:ln w="25400" cap="flat" cmpd="sng">
              <a:solidFill>
                <a:srgbClr val="FFFFFF"/>
              </a:solidFill>
              <a:prstDash val="solid"/>
              <a:round/>
              <a:headEnd type="none" w="med" len="med"/>
              <a:tailEnd type="none" w="med" len="med"/>
            </a:ln>
          </p:spPr>
        </p:cxnSp>
        <p:cxnSp>
          <p:nvCxnSpPr>
            <p:cNvPr id="1048" name="Shape 1048"/>
            <p:cNvCxnSpPr/>
            <p:nvPr/>
          </p:nvCxnSpPr>
          <p:spPr>
            <a:xfrm>
              <a:off x="2532752" y="3220275"/>
              <a:ext cx="246000" cy="0"/>
            </a:xfrm>
            <a:prstGeom prst="straightConnector1">
              <a:avLst/>
            </a:prstGeom>
            <a:noFill/>
            <a:ln w="25400" cap="flat" cmpd="sng">
              <a:solidFill>
                <a:srgbClr val="FFFFFF"/>
              </a:solidFill>
              <a:prstDash val="solid"/>
              <a:round/>
              <a:headEnd type="none" w="med" len="med"/>
              <a:tailEnd type="none" w="med" len="med"/>
            </a:ln>
          </p:spPr>
        </p:cxnSp>
        <p:cxnSp>
          <p:nvCxnSpPr>
            <p:cNvPr id="1049" name="Shape 1049"/>
            <p:cNvCxnSpPr/>
            <p:nvPr/>
          </p:nvCxnSpPr>
          <p:spPr>
            <a:xfrm>
              <a:off x="2646772" y="2809761"/>
              <a:ext cx="0" cy="249900"/>
            </a:xfrm>
            <a:prstGeom prst="straightConnector1">
              <a:avLst/>
            </a:prstGeom>
            <a:noFill/>
            <a:ln w="25400" cap="flat" cmpd="sng">
              <a:solidFill>
                <a:srgbClr val="FFFFFF"/>
              </a:solidFill>
              <a:prstDash val="solid"/>
              <a:round/>
              <a:headEnd type="none" w="med" len="med"/>
              <a:tailEnd type="none" w="med" len="med"/>
            </a:ln>
          </p:spPr>
        </p:cxnSp>
        <p:cxnSp>
          <p:nvCxnSpPr>
            <p:cNvPr id="1050" name="Shape 1050"/>
            <p:cNvCxnSpPr/>
            <p:nvPr/>
          </p:nvCxnSpPr>
          <p:spPr>
            <a:xfrm rot="10800000" flipH="1">
              <a:off x="2577692" y="3058141"/>
              <a:ext cx="70499" cy="1500"/>
            </a:xfrm>
            <a:prstGeom prst="straightConnector1">
              <a:avLst/>
            </a:prstGeom>
            <a:noFill/>
            <a:ln w="25400" cap="flat" cmpd="sng">
              <a:solidFill>
                <a:srgbClr val="FFFFFF"/>
              </a:solidFill>
              <a:prstDash val="solid"/>
              <a:round/>
              <a:headEnd type="none" w="med" len="med"/>
              <a:tailEnd type="none" w="med" len="med"/>
            </a:ln>
          </p:spPr>
        </p:cxnSp>
        <p:cxnSp>
          <p:nvCxnSpPr>
            <p:cNvPr id="1051" name="Shape 1051"/>
            <p:cNvCxnSpPr/>
            <p:nvPr/>
          </p:nvCxnSpPr>
          <p:spPr>
            <a:xfrm rot="10800000" flipH="1">
              <a:off x="2780384" y="3168632"/>
              <a:ext cx="70499" cy="1500"/>
            </a:xfrm>
            <a:prstGeom prst="straightConnector1">
              <a:avLst/>
            </a:prstGeom>
            <a:noFill/>
            <a:ln w="25400" cap="flat" cmpd="sng">
              <a:solidFill>
                <a:srgbClr val="FFFFFF"/>
              </a:solidFill>
              <a:prstDash val="solid"/>
              <a:round/>
              <a:headEnd type="none" w="med" len="med"/>
              <a:tailEnd type="none" w="med" len="med"/>
            </a:ln>
          </p:spPr>
        </p:cxnSp>
        <p:cxnSp>
          <p:nvCxnSpPr>
            <p:cNvPr id="1052" name="Shape 1052"/>
            <p:cNvCxnSpPr/>
            <p:nvPr/>
          </p:nvCxnSpPr>
          <p:spPr>
            <a:xfrm rot="10800000" flipH="1">
              <a:off x="2446741" y="3174208"/>
              <a:ext cx="70499" cy="1500"/>
            </a:xfrm>
            <a:prstGeom prst="straightConnector1">
              <a:avLst/>
            </a:prstGeom>
            <a:noFill/>
            <a:ln w="25400" cap="flat" cmpd="sng">
              <a:solidFill>
                <a:srgbClr val="FFFFFF"/>
              </a:solidFill>
              <a:prstDash val="solid"/>
              <a:round/>
              <a:headEnd type="none" w="med" len="med"/>
              <a:tailEnd type="none" w="med" len="med"/>
            </a:ln>
          </p:spPr>
        </p:cxnSp>
      </p:grpSp>
      <p:pic>
        <p:nvPicPr>
          <p:cNvPr id="1053" name="Shape 1053" descr="bro-eyes.png"/>
          <p:cNvPicPr preferRelativeResize="0"/>
          <p:nvPr/>
        </p:nvPicPr>
        <p:blipFill rotWithShape="1">
          <a:blip r:embed="rId3"/>
          <a:srcRect/>
          <a:stretch>
            <a:fillRect/>
          </a:stretch>
        </p:blipFill>
        <p:spPr>
          <a:xfrm>
            <a:off x="6387506" y="4168402"/>
            <a:ext cx="436949" cy="418275"/>
          </a:xfrm>
          <a:prstGeom prst="rect">
            <a:avLst/>
          </a:prstGeom>
          <a:noFill/>
          <a:ln w="9525" cap="flat" cmpd="sng">
            <a:solidFill>
              <a:srgbClr val="FFFFFF">
                <a:alpha val="0"/>
              </a:srgbClr>
            </a:solidFill>
            <a:prstDash val="solid"/>
            <a:round/>
            <a:headEnd type="none" w="med" len="med"/>
            <a:tailEnd type="none" w="med" len="med"/>
          </a:ln>
        </p:spPr>
      </p:pic>
      <p:cxnSp>
        <p:nvCxnSpPr>
          <p:cNvPr id="1054" name="Shape 1054"/>
          <p:cNvCxnSpPr/>
          <p:nvPr/>
        </p:nvCxnSpPr>
        <p:spPr>
          <a:xfrm>
            <a:off x="2676655" y="1101713"/>
            <a:ext cx="0" cy="2756250"/>
          </a:xfrm>
          <a:prstGeom prst="straightConnector1">
            <a:avLst/>
          </a:prstGeom>
          <a:noFill/>
          <a:ln w="25400" cap="flat" cmpd="sng">
            <a:solidFill>
              <a:srgbClr val="FFFFFF"/>
            </a:solidFill>
            <a:prstDash val="dash"/>
            <a:round/>
            <a:headEnd type="none" w="med" len="med"/>
            <a:tailEnd type="none" w="med" len="med"/>
          </a:ln>
        </p:spPr>
      </p:cxnSp>
      <p:cxnSp>
        <p:nvCxnSpPr>
          <p:cNvPr id="1055" name="Shape 1055"/>
          <p:cNvCxnSpPr/>
          <p:nvPr/>
        </p:nvCxnSpPr>
        <p:spPr>
          <a:xfrm>
            <a:off x="6406558" y="1114634"/>
            <a:ext cx="0" cy="2756250"/>
          </a:xfrm>
          <a:prstGeom prst="straightConnector1">
            <a:avLst/>
          </a:prstGeom>
          <a:noFill/>
          <a:ln w="25400" cap="flat" cmpd="sng">
            <a:solidFill>
              <a:srgbClr val="FFFFFF"/>
            </a:solidFill>
            <a:prstDash val="dash"/>
            <a:round/>
            <a:headEnd type="none" w="med" len="med"/>
            <a:tailEnd type="none" w="med" len="med"/>
          </a:ln>
        </p:spPr>
      </p:cxnSp>
      <p:cxnSp>
        <p:nvCxnSpPr>
          <p:cNvPr id="1056" name="Shape 1056"/>
          <p:cNvCxnSpPr/>
          <p:nvPr/>
        </p:nvCxnSpPr>
        <p:spPr>
          <a:xfrm rot="10800000">
            <a:off x="2790993" y="3972226"/>
            <a:ext cx="3470850" cy="0"/>
          </a:xfrm>
          <a:prstGeom prst="straightConnector1">
            <a:avLst/>
          </a:prstGeom>
          <a:noFill/>
          <a:ln w="25400" cap="flat" cmpd="sng">
            <a:solidFill>
              <a:srgbClr val="FFFFFF"/>
            </a:solidFill>
            <a:prstDash val="dash"/>
            <a:round/>
            <a:headEnd type="none" w="med" len="med"/>
            <a:tailEnd type="none" w="med" len="med"/>
          </a:ln>
        </p:spPr>
      </p:cxnSp>
      <p:cxnSp>
        <p:nvCxnSpPr>
          <p:cNvPr id="1057" name="Shape 1057"/>
          <p:cNvCxnSpPr/>
          <p:nvPr/>
        </p:nvCxnSpPr>
        <p:spPr>
          <a:xfrm rot="10800000">
            <a:off x="2790993" y="1027124"/>
            <a:ext cx="3470850" cy="0"/>
          </a:xfrm>
          <a:prstGeom prst="straightConnector1">
            <a:avLst/>
          </a:prstGeom>
          <a:noFill/>
          <a:ln w="25400" cap="flat" cmpd="sng">
            <a:solidFill>
              <a:srgbClr val="FFFFFF"/>
            </a:solidFill>
            <a:prstDash val="dash"/>
            <a:round/>
            <a:headEnd type="none" w="med" len="med"/>
            <a:tailEnd type="none" w="med" len="med"/>
          </a:ln>
        </p:spPr>
      </p:cxnSp>
      <p:cxnSp>
        <p:nvCxnSpPr>
          <p:cNvPr id="1058" name="Shape 1058"/>
          <p:cNvCxnSpPr/>
          <p:nvPr/>
        </p:nvCxnSpPr>
        <p:spPr>
          <a:xfrm>
            <a:off x="5208703" y="4093364"/>
            <a:ext cx="17774" cy="614924"/>
          </a:xfrm>
          <a:prstGeom prst="straightConnector1">
            <a:avLst/>
          </a:prstGeom>
          <a:noFill/>
          <a:ln w="25400" cap="flat" cmpd="sng">
            <a:solidFill>
              <a:srgbClr val="FFFFFF"/>
            </a:solidFill>
            <a:prstDash val="dash"/>
            <a:round/>
            <a:headEnd type="none" w="med" len="med"/>
            <a:tailEnd type="none" w="med" len="med"/>
          </a:ln>
        </p:spPr>
      </p:cxnSp>
      <p:cxnSp>
        <p:nvCxnSpPr>
          <p:cNvPr id="1059" name="Shape 1059"/>
          <p:cNvCxnSpPr/>
          <p:nvPr/>
        </p:nvCxnSpPr>
        <p:spPr>
          <a:xfrm rot="10800000">
            <a:off x="5321505" y="4764948"/>
            <a:ext cx="747899" cy="0"/>
          </a:xfrm>
          <a:prstGeom prst="straightConnector1">
            <a:avLst/>
          </a:prstGeom>
          <a:noFill/>
          <a:ln w="25400" cap="flat" cmpd="sng">
            <a:solidFill>
              <a:srgbClr val="FFFFFF"/>
            </a:solidFill>
            <a:prstDash val="dash"/>
            <a:round/>
            <a:headEnd type="triangle" w="lg" len="lg"/>
            <a:tailEnd type="none" w="med" len="med"/>
          </a:ln>
        </p:spPr>
      </p:cxnSp>
      <p:pic>
        <p:nvPicPr>
          <p:cNvPr id="1060" name="Shape 1060" descr="1600px-Flag_of_the_United_States.svg.png"/>
          <p:cNvPicPr preferRelativeResize="0"/>
          <p:nvPr/>
        </p:nvPicPr>
        <p:blipFill rotWithShape="1">
          <a:blip r:embed="rId2"/>
          <a:srcRect/>
          <a:stretch>
            <a:fillRect/>
          </a:stretch>
        </p:blipFill>
        <p:spPr>
          <a:xfrm>
            <a:off x="6283540" y="4936451"/>
            <a:ext cx="171450" cy="90225"/>
          </a:xfrm>
          <a:prstGeom prst="rect">
            <a:avLst/>
          </a:prstGeom>
          <a:noFill/>
          <a:ln w="9525" cap="flat" cmpd="sng">
            <a:solidFill>
              <a:srgbClr val="FFFFFF">
                <a:alpha val="0"/>
              </a:srgbClr>
            </a:solidFill>
            <a:prstDash val="solid"/>
            <a:round/>
            <a:headEnd type="none" w="med" len="med"/>
            <a:tailEnd type="none" w="med" len="med"/>
          </a:ln>
        </p:spPr>
      </p:pic>
      <p:pic>
        <p:nvPicPr>
          <p:cNvPr id="1061" name="Shape 1061" descr="1600px-Flag_of_Mexico.svg.png"/>
          <p:cNvPicPr preferRelativeResize="0"/>
          <p:nvPr/>
        </p:nvPicPr>
        <p:blipFill rotWithShape="1">
          <a:blip r:embed="rId1"/>
          <a:srcRect/>
          <a:stretch>
            <a:fillRect/>
          </a:stretch>
        </p:blipFill>
        <p:spPr>
          <a:xfrm>
            <a:off x="6469844" y="4921832"/>
            <a:ext cx="183600" cy="104849"/>
          </a:xfrm>
          <a:prstGeom prst="rect">
            <a:avLst/>
          </a:prstGeom>
          <a:noFill/>
          <a:ln w="9525" cap="flat" cmpd="sng">
            <a:solidFill>
              <a:srgbClr val="FFFFFF">
                <a:alpha val="0"/>
              </a:srgbClr>
            </a:solidFill>
            <a:prstDash val="solid"/>
            <a:round/>
            <a:headEnd type="none" w="med" len="med"/>
            <a:tailEnd type="none" w="med" len="med"/>
          </a:ln>
        </p:spPr>
      </p:pic>
      <p:pic>
        <p:nvPicPr>
          <p:cNvPr id="1062" name="Shape 1062"/>
          <p:cNvPicPr preferRelativeResize="0"/>
          <p:nvPr/>
        </p:nvPicPr>
        <p:blipFill rotWithShape="1">
          <a:blip r:embed="rId4"/>
          <a:srcRect/>
          <a:stretch>
            <a:fillRect/>
          </a:stretch>
        </p:blipFill>
        <p:spPr>
          <a:xfrm>
            <a:off x="6674365" y="4922531"/>
            <a:ext cx="160875" cy="107324"/>
          </a:xfrm>
          <a:prstGeom prst="rect">
            <a:avLst/>
          </a:prstGeom>
          <a:noFill/>
          <a:ln w="9525" cap="flat" cmpd="sng">
            <a:solidFill>
              <a:srgbClr val="FFFFFF">
                <a:alpha val="0"/>
              </a:srgbClr>
            </a:solidFill>
            <a:prstDash val="solid"/>
            <a:round/>
            <a:headEnd type="none" w="med" len="med"/>
            <a:tailEnd type="none" w="med" len="med"/>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067" name="Shape 1067"/>
        <p:cNvGrpSpPr/>
        <p:nvPr/>
      </p:nvGrpSpPr>
      <p:grpSpPr>
        <a:xfrm>
          <a:off x="0" y="0"/>
          <a:ext cx="0" cy="0"/>
          <a:chOff x="0" y="0"/>
          <a:chExt cx="0" cy="0"/>
        </a:xfrm>
      </p:grpSpPr>
      <p:sp>
        <p:nvSpPr>
          <p:cNvPr id="1068" name="Shape 1068"/>
          <p:cNvSpPr txBox="1"/>
          <p:nvPr>
            <p:ph type="title"/>
          </p:nvPr>
        </p:nvSpPr>
        <p:spPr>
          <a:xfrm>
            <a:off x="1485900" y="205978"/>
            <a:ext cx="6172200" cy="857250"/>
          </a:xfrm>
          <a:prstGeom prst="rect">
            <a:avLst/>
          </a:prstGeom>
          <a:noFill/>
          <a:ln>
            <a:noFill/>
          </a:ln>
        </p:spPr>
        <p:txBody>
          <a:bodyPr lIns="68568" tIns="34275" rIns="68568" bIns="34275" anchor="ctr" anchorCtr="0">
            <a:noAutofit/>
          </a:bodyPr>
          <a:lstStyle/>
          <a:p>
            <a:pPr lvl="0" algn="l" rtl="0">
              <a:spcBef>
                <a:spcPts val="0"/>
              </a:spcBef>
              <a:buClr>
                <a:schemeClr val="dk1"/>
              </a:buClr>
              <a:buSzPct val="25000"/>
              <a:buFont typeface="Calibri" panose="020F0502020204030204"/>
              <a:buNone/>
            </a:pPr>
            <a:r>
              <a:rPr lang="en-US"/>
              <a:t>Kittens Framework</a:t>
            </a:r>
            <a:endParaRPr lang="en-US"/>
          </a:p>
        </p:txBody>
      </p:sp>
      <p:grpSp>
        <p:nvGrpSpPr>
          <p:cNvPr id="1069" name="Shape 1069"/>
          <p:cNvGrpSpPr/>
          <p:nvPr/>
        </p:nvGrpSpPr>
        <p:grpSpPr>
          <a:xfrm>
            <a:off x="1359835" y="1700525"/>
            <a:ext cx="1155935" cy="1505306"/>
            <a:chOff x="1873115" y="2430290"/>
            <a:chExt cx="1541247" cy="2007075"/>
          </a:xfrm>
        </p:grpSpPr>
        <p:cxnSp>
          <p:nvCxnSpPr>
            <p:cNvPr id="1070" name="Shape 1070"/>
            <p:cNvCxnSpPr/>
            <p:nvPr/>
          </p:nvCxnSpPr>
          <p:spPr>
            <a:xfrm>
              <a:off x="1955349" y="2430290"/>
              <a:ext cx="1370700" cy="0"/>
            </a:xfrm>
            <a:prstGeom prst="straightConnector1">
              <a:avLst/>
            </a:prstGeom>
            <a:noFill/>
            <a:ln w="25400" cap="flat" cmpd="sng">
              <a:solidFill>
                <a:srgbClr val="FFFFFF"/>
              </a:solidFill>
              <a:prstDash val="solid"/>
              <a:round/>
              <a:headEnd type="none" w="med" len="med"/>
              <a:tailEnd type="none" w="med" len="med"/>
            </a:ln>
          </p:spPr>
        </p:cxnSp>
        <p:cxnSp>
          <p:nvCxnSpPr>
            <p:cNvPr id="1071" name="Shape 1071"/>
            <p:cNvCxnSpPr/>
            <p:nvPr/>
          </p:nvCxnSpPr>
          <p:spPr>
            <a:xfrm>
              <a:off x="1927938" y="4145001"/>
              <a:ext cx="1443600" cy="0"/>
            </a:xfrm>
            <a:prstGeom prst="straightConnector1">
              <a:avLst/>
            </a:prstGeom>
            <a:noFill/>
            <a:ln w="25400" cap="flat" cmpd="sng">
              <a:solidFill>
                <a:srgbClr val="FFFFFF"/>
              </a:solidFill>
              <a:prstDash val="solid"/>
              <a:round/>
              <a:headEnd type="none" w="med" len="med"/>
              <a:tailEnd type="none" w="med" len="med"/>
            </a:ln>
          </p:spPr>
        </p:cxnSp>
        <p:cxnSp>
          <p:nvCxnSpPr>
            <p:cNvPr id="1072" name="Shape 1072"/>
            <p:cNvCxnSpPr/>
            <p:nvPr/>
          </p:nvCxnSpPr>
          <p:spPr>
            <a:xfrm>
              <a:off x="1927938" y="4437366"/>
              <a:ext cx="1443600" cy="0"/>
            </a:xfrm>
            <a:prstGeom prst="straightConnector1">
              <a:avLst/>
            </a:prstGeom>
            <a:noFill/>
            <a:ln w="25400" cap="flat" cmpd="sng">
              <a:solidFill>
                <a:srgbClr val="FFFFFF"/>
              </a:solidFill>
              <a:prstDash val="solid"/>
              <a:round/>
              <a:headEnd type="none" w="med" len="med"/>
              <a:tailEnd type="none" w="med" len="med"/>
            </a:ln>
          </p:spPr>
        </p:cxnSp>
        <p:cxnSp>
          <p:nvCxnSpPr>
            <p:cNvPr id="1073" name="Shape 1073"/>
            <p:cNvCxnSpPr/>
            <p:nvPr/>
          </p:nvCxnSpPr>
          <p:spPr>
            <a:xfrm>
              <a:off x="1873115" y="2512506"/>
              <a:ext cx="0" cy="1586700"/>
            </a:xfrm>
            <a:prstGeom prst="straightConnector1">
              <a:avLst/>
            </a:prstGeom>
            <a:noFill/>
            <a:ln w="25400" cap="flat" cmpd="sng">
              <a:solidFill>
                <a:srgbClr val="FFFFFF"/>
              </a:solidFill>
              <a:prstDash val="solid"/>
              <a:round/>
              <a:headEnd type="none" w="med" len="med"/>
              <a:tailEnd type="none" w="med" len="med"/>
            </a:ln>
          </p:spPr>
        </p:cxnSp>
        <p:cxnSp>
          <p:nvCxnSpPr>
            <p:cNvPr id="1074" name="Shape 1074"/>
            <p:cNvCxnSpPr/>
            <p:nvPr/>
          </p:nvCxnSpPr>
          <p:spPr>
            <a:xfrm>
              <a:off x="3414362" y="2503369"/>
              <a:ext cx="0" cy="1586700"/>
            </a:xfrm>
            <a:prstGeom prst="straightConnector1">
              <a:avLst/>
            </a:prstGeom>
            <a:noFill/>
            <a:ln w="25400" cap="flat" cmpd="sng">
              <a:solidFill>
                <a:srgbClr val="FFFFFF"/>
              </a:solidFill>
              <a:prstDash val="solid"/>
              <a:round/>
              <a:headEnd type="none" w="med" len="med"/>
              <a:tailEnd type="none" w="med" len="med"/>
            </a:ln>
          </p:spPr>
        </p:cxnSp>
        <p:cxnSp>
          <p:nvCxnSpPr>
            <p:cNvPr id="1075" name="Shape 1075"/>
            <p:cNvCxnSpPr/>
            <p:nvPr/>
          </p:nvCxnSpPr>
          <p:spPr>
            <a:xfrm>
              <a:off x="1927936" y="4172410"/>
              <a:ext cx="0" cy="228299"/>
            </a:xfrm>
            <a:prstGeom prst="straightConnector1">
              <a:avLst/>
            </a:prstGeom>
            <a:noFill/>
            <a:ln w="25400" cap="flat" cmpd="sng">
              <a:solidFill>
                <a:srgbClr val="FFFFFF"/>
              </a:solidFill>
              <a:prstDash val="solid"/>
              <a:round/>
              <a:headEnd type="none" w="med" len="med"/>
              <a:tailEnd type="none" w="med" len="med"/>
            </a:ln>
          </p:spPr>
        </p:cxnSp>
        <p:cxnSp>
          <p:nvCxnSpPr>
            <p:cNvPr id="1076" name="Shape 1076"/>
            <p:cNvCxnSpPr/>
            <p:nvPr/>
          </p:nvCxnSpPr>
          <p:spPr>
            <a:xfrm>
              <a:off x="3380742" y="4181544"/>
              <a:ext cx="0" cy="228299"/>
            </a:xfrm>
            <a:prstGeom prst="straightConnector1">
              <a:avLst/>
            </a:prstGeom>
            <a:noFill/>
            <a:ln w="25400" cap="flat" cmpd="sng">
              <a:solidFill>
                <a:srgbClr val="FFFFFF"/>
              </a:solidFill>
              <a:prstDash val="solid"/>
              <a:round/>
              <a:headEnd type="none" w="med" len="med"/>
              <a:tailEnd type="none" w="med" len="med"/>
            </a:ln>
          </p:spPr>
        </p:cxnSp>
        <p:cxnSp>
          <p:nvCxnSpPr>
            <p:cNvPr id="1077" name="Shape 1077"/>
            <p:cNvCxnSpPr/>
            <p:nvPr/>
          </p:nvCxnSpPr>
          <p:spPr>
            <a:xfrm>
              <a:off x="2820446" y="3822307"/>
              <a:ext cx="341100" cy="0"/>
            </a:xfrm>
            <a:prstGeom prst="straightConnector1">
              <a:avLst/>
            </a:prstGeom>
            <a:noFill/>
            <a:ln w="25400" cap="flat" cmpd="sng">
              <a:solidFill>
                <a:srgbClr val="FFFFFF"/>
              </a:solidFill>
              <a:prstDash val="solid"/>
              <a:round/>
              <a:headEnd type="none" w="med" len="med"/>
              <a:tailEnd type="none" w="med" len="med"/>
            </a:ln>
          </p:spPr>
        </p:cxnSp>
        <p:cxnSp>
          <p:nvCxnSpPr>
            <p:cNvPr id="1078" name="Shape 1078"/>
            <p:cNvCxnSpPr/>
            <p:nvPr/>
          </p:nvCxnSpPr>
          <p:spPr>
            <a:xfrm>
              <a:off x="2101542" y="3919891"/>
              <a:ext cx="115499" cy="0"/>
            </a:xfrm>
            <a:prstGeom prst="straightConnector1">
              <a:avLst/>
            </a:prstGeom>
            <a:noFill/>
            <a:ln w="25400" cap="flat" cmpd="sng">
              <a:solidFill>
                <a:srgbClr val="FFFFFF"/>
              </a:solidFill>
              <a:prstDash val="solid"/>
              <a:round/>
              <a:headEnd type="none" w="med" len="med"/>
              <a:tailEnd type="none" w="med" len="med"/>
            </a:ln>
          </p:spPr>
        </p:cxnSp>
        <p:cxnSp>
          <p:nvCxnSpPr>
            <p:cNvPr id="1079" name="Shape 1079"/>
            <p:cNvCxnSpPr/>
            <p:nvPr/>
          </p:nvCxnSpPr>
          <p:spPr>
            <a:xfrm>
              <a:off x="2107408" y="2628375"/>
              <a:ext cx="1026600" cy="0"/>
            </a:xfrm>
            <a:prstGeom prst="straightConnector1">
              <a:avLst/>
            </a:prstGeom>
            <a:noFill/>
            <a:ln w="25400" cap="flat" cmpd="sng">
              <a:solidFill>
                <a:srgbClr val="FFFFFF"/>
              </a:solidFill>
              <a:prstDash val="solid"/>
              <a:round/>
              <a:headEnd type="none" w="med" len="med"/>
              <a:tailEnd type="none" w="med" len="med"/>
            </a:ln>
          </p:spPr>
        </p:cxnSp>
        <p:cxnSp>
          <p:nvCxnSpPr>
            <p:cNvPr id="1080" name="Shape 1080"/>
            <p:cNvCxnSpPr/>
            <p:nvPr/>
          </p:nvCxnSpPr>
          <p:spPr>
            <a:xfrm>
              <a:off x="2062064" y="2676964"/>
              <a:ext cx="0" cy="685200"/>
            </a:xfrm>
            <a:prstGeom prst="straightConnector1">
              <a:avLst/>
            </a:prstGeom>
            <a:noFill/>
            <a:ln w="25400" cap="flat" cmpd="sng">
              <a:solidFill>
                <a:srgbClr val="FFFFFF"/>
              </a:solidFill>
              <a:prstDash val="solid"/>
              <a:round/>
              <a:headEnd type="none" w="med" len="med"/>
              <a:tailEnd type="none" w="med" len="med"/>
            </a:ln>
          </p:spPr>
        </p:cxnSp>
        <p:cxnSp>
          <p:nvCxnSpPr>
            <p:cNvPr id="1081" name="Shape 1081"/>
            <p:cNvCxnSpPr/>
            <p:nvPr/>
          </p:nvCxnSpPr>
          <p:spPr>
            <a:xfrm>
              <a:off x="2107408" y="3420323"/>
              <a:ext cx="1026600" cy="0"/>
            </a:xfrm>
            <a:prstGeom prst="straightConnector1">
              <a:avLst/>
            </a:prstGeom>
            <a:noFill/>
            <a:ln w="25400" cap="flat" cmpd="sng">
              <a:solidFill>
                <a:srgbClr val="FFFFFF"/>
              </a:solidFill>
              <a:prstDash val="solid"/>
              <a:round/>
              <a:headEnd type="none" w="med" len="med"/>
              <a:tailEnd type="none" w="med" len="med"/>
            </a:ln>
          </p:spPr>
        </p:cxnSp>
        <p:cxnSp>
          <p:nvCxnSpPr>
            <p:cNvPr id="1082" name="Shape 1082"/>
            <p:cNvCxnSpPr/>
            <p:nvPr/>
          </p:nvCxnSpPr>
          <p:spPr>
            <a:xfrm>
              <a:off x="3179726" y="2676964"/>
              <a:ext cx="0" cy="685200"/>
            </a:xfrm>
            <a:prstGeom prst="straightConnector1">
              <a:avLst/>
            </a:prstGeom>
            <a:noFill/>
            <a:ln w="25400" cap="flat" cmpd="sng">
              <a:solidFill>
                <a:srgbClr val="FFFFFF"/>
              </a:solidFill>
              <a:prstDash val="solid"/>
              <a:round/>
              <a:headEnd type="none" w="med" len="med"/>
              <a:tailEnd type="none" w="med" len="med"/>
            </a:ln>
          </p:spPr>
        </p:cxnSp>
        <p:cxnSp>
          <p:nvCxnSpPr>
            <p:cNvPr id="1083" name="Shape 1083"/>
            <p:cNvCxnSpPr/>
            <p:nvPr/>
          </p:nvCxnSpPr>
          <p:spPr>
            <a:xfrm>
              <a:off x="2404832" y="2809761"/>
              <a:ext cx="0" cy="119100"/>
            </a:xfrm>
            <a:prstGeom prst="straightConnector1">
              <a:avLst/>
            </a:prstGeom>
            <a:noFill/>
            <a:ln w="25400" cap="flat" cmpd="sng">
              <a:solidFill>
                <a:srgbClr val="FFFFFF"/>
              </a:solidFill>
              <a:prstDash val="solid"/>
              <a:round/>
              <a:headEnd type="none" w="med" len="med"/>
              <a:tailEnd type="none" w="med" len="med"/>
            </a:ln>
          </p:spPr>
        </p:cxnSp>
        <p:cxnSp>
          <p:nvCxnSpPr>
            <p:cNvPr id="1084" name="Shape 1084"/>
            <p:cNvCxnSpPr/>
            <p:nvPr/>
          </p:nvCxnSpPr>
          <p:spPr>
            <a:xfrm>
              <a:off x="2829682" y="2809761"/>
              <a:ext cx="0" cy="119100"/>
            </a:xfrm>
            <a:prstGeom prst="straightConnector1">
              <a:avLst/>
            </a:prstGeom>
            <a:noFill/>
            <a:ln w="25400" cap="flat" cmpd="sng">
              <a:solidFill>
                <a:srgbClr val="FFFFFF"/>
              </a:solidFill>
              <a:prstDash val="solid"/>
              <a:round/>
              <a:headEnd type="none" w="med" len="med"/>
              <a:tailEnd type="none" w="med" len="med"/>
            </a:ln>
          </p:spPr>
        </p:cxnSp>
        <p:cxnSp>
          <p:nvCxnSpPr>
            <p:cNvPr id="1085" name="Shape 1085"/>
            <p:cNvCxnSpPr/>
            <p:nvPr/>
          </p:nvCxnSpPr>
          <p:spPr>
            <a:xfrm>
              <a:off x="2532752" y="3220275"/>
              <a:ext cx="246000" cy="0"/>
            </a:xfrm>
            <a:prstGeom prst="straightConnector1">
              <a:avLst/>
            </a:prstGeom>
            <a:noFill/>
            <a:ln w="25400" cap="flat" cmpd="sng">
              <a:solidFill>
                <a:srgbClr val="FFFFFF"/>
              </a:solidFill>
              <a:prstDash val="solid"/>
              <a:round/>
              <a:headEnd type="none" w="med" len="med"/>
              <a:tailEnd type="none" w="med" len="med"/>
            </a:ln>
          </p:spPr>
        </p:cxnSp>
        <p:cxnSp>
          <p:nvCxnSpPr>
            <p:cNvPr id="1086" name="Shape 1086"/>
            <p:cNvCxnSpPr/>
            <p:nvPr/>
          </p:nvCxnSpPr>
          <p:spPr>
            <a:xfrm>
              <a:off x="2646772" y="2809761"/>
              <a:ext cx="0" cy="249900"/>
            </a:xfrm>
            <a:prstGeom prst="straightConnector1">
              <a:avLst/>
            </a:prstGeom>
            <a:noFill/>
            <a:ln w="25400" cap="flat" cmpd="sng">
              <a:solidFill>
                <a:srgbClr val="FFFFFF"/>
              </a:solidFill>
              <a:prstDash val="solid"/>
              <a:round/>
              <a:headEnd type="none" w="med" len="med"/>
              <a:tailEnd type="none" w="med" len="med"/>
            </a:ln>
          </p:spPr>
        </p:cxnSp>
        <p:cxnSp>
          <p:nvCxnSpPr>
            <p:cNvPr id="1087" name="Shape 1087"/>
            <p:cNvCxnSpPr/>
            <p:nvPr/>
          </p:nvCxnSpPr>
          <p:spPr>
            <a:xfrm rot="10800000" flipH="1">
              <a:off x="2577692" y="3058141"/>
              <a:ext cx="70499" cy="1500"/>
            </a:xfrm>
            <a:prstGeom prst="straightConnector1">
              <a:avLst/>
            </a:prstGeom>
            <a:noFill/>
            <a:ln w="25400" cap="flat" cmpd="sng">
              <a:solidFill>
                <a:srgbClr val="FFFFFF"/>
              </a:solidFill>
              <a:prstDash val="solid"/>
              <a:round/>
              <a:headEnd type="none" w="med" len="med"/>
              <a:tailEnd type="none" w="med" len="med"/>
            </a:ln>
          </p:spPr>
        </p:cxnSp>
        <p:cxnSp>
          <p:nvCxnSpPr>
            <p:cNvPr id="1088" name="Shape 1088"/>
            <p:cNvCxnSpPr/>
            <p:nvPr/>
          </p:nvCxnSpPr>
          <p:spPr>
            <a:xfrm rot="10800000" flipH="1">
              <a:off x="2780384" y="3168632"/>
              <a:ext cx="70499" cy="1500"/>
            </a:xfrm>
            <a:prstGeom prst="straightConnector1">
              <a:avLst/>
            </a:prstGeom>
            <a:noFill/>
            <a:ln w="25400" cap="flat" cmpd="sng">
              <a:solidFill>
                <a:srgbClr val="FFFFFF"/>
              </a:solidFill>
              <a:prstDash val="solid"/>
              <a:round/>
              <a:headEnd type="none" w="med" len="med"/>
              <a:tailEnd type="none" w="med" len="med"/>
            </a:ln>
          </p:spPr>
        </p:cxnSp>
        <p:cxnSp>
          <p:nvCxnSpPr>
            <p:cNvPr id="1089" name="Shape 1089"/>
            <p:cNvCxnSpPr/>
            <p:nvPr/>
          </p:nvCxnSpPr>
          <p:spPr>
            <a:xfrm rot="10800000" flipH="1">
              <a:off x="2446741" y="3174208"/>
              <a:ext cx="70499" cy="1500"/>
            </a:xfrm>
            <a:prstGeom prst="straightConnector1">
              <a:avLst/>
            </a:prstGeom>
            <a:noFill/>
            <a:ln w="25400" cap="flat" cmpd="sng">
              <a:solidFill>
                <a:srgbClr val="FFFFFF"/>
              </a:solidFill>
              <a:prstDash val="solid"/>
              <a:round/>
              <a:headEnd type="none" w="med" len="med"/>
              <a:tailEnd type="none" w="med" len="med"/>
            </a:ln>
          </p:spPr>
        </p:cxnSp>
      </p:grpSp>
      <p:grpSp>
        <p:nvGrpSpPr>
          <p:cNvPr id="1090" name="Shape 1090"/>
          <p:cNvGrpSpPr/>
          <p:nvPr/>
        </p:nvGrpSpPr>
        <p:grpSpPr>
          <a:xfrm>
            <a:off x="6520495" y="1706247"/>
            <a:ext cx="1155935" cy="1505306"/>
            <a:chOff x="1873115" y="2430290"/>
            <a:chExt cx="1541247" cy="2007075"/>
          </a:xfrm>
        </p:grpSpPr>
        <p:cxnSp>
          <p:nvCxnSpPr>
            <p:cNvPr id="1091" name="Shape 1091"/>
            <p:cNvCxnSpPr/>
            <p:nvPr/>
          </p:nvCxnSpPr>
          <p:spPr>
            <a:xfrm>
              <a:off x="1955349" y="2430290"/>
              <a:ext cx="1370700" cy="0"/>
            </a:xfrm>
            <a:prstGeom prst="straightConnector1">
              <a:avLst/>
            </a:prstGeom>
            <a:noFill/>
            <a:ln w="25400" cap="flat" cmpd="sng">
              <a:solidFill>
                <a:srgbClr val="FFFFFF"/>
              </a:solidFill>
              <a:prstDash val="solid"/>
              <a:round/>
              <a:headEnd type="none" w="med" len="med"/>
              <a:tailEnd type="none" w="med" len="med"/>
            </a:ln>
          </p:spPr>
        </p:cxnSp>
        <p:cxnSp>
          <p:nvCxnSpPr>
            <p:cNvPr id="1092" name="Shape 1092"/>
            <p:cNvCxnSpPr/>
            <p:nvPr/>
          </p:nvCxnSpPr>
          <p:spPr>
            <a:xfrm>
              <a:off x="1927938" y="4145001"/>
              <a:ext cx="1443600" cy="0"/>
            </a:xfrm>
            <a:prstGeom prst="straightConnector1">
              <a:avLst/>
            </a:prstGeom>
            <a:noFill/>
            <a:ln w="25400" cap="flat" cmpd="sng">
              <a:solidFill>
                <a:srgbClr val="FFFFFF"/>
              </a:solidFill>
              <a:prstDash val="solid"/>
              <a:round/>
              <a:headEnd type="none" w="med" len="med"/>
              <a:tailEnd type="none" w="med" len="med"/>
            </a:ln>
          </p:spPr>
        </p:cxnSp>
        <p:cxnSp>
          <p:nvCxnSpPr>
            <p:cNvPr id="1093" name="Shape 1093"/>
            <p:cNvCxnSpPr/>
            <p:nvPr/>
          </p:nvCxnSpPr>
          <p:spPr>
            <a:xfrm>
              <a:off x="1927938" y="4437366"/>
              <a:ext cx="1443600" cy="0"/>
            </a:xfrm>
            <a:prstGeom prst="straightConnector1">
              <a:avLst/>
            </a:prstGeom>
            <a:noFill/>
            <a:ln w="25400" cap="flat" cmpd="sng">
              <a:solidFill>
                <a:srgbClr val="FFFFFF"/>
              </a:solidFill>
              <a:prstDash val="solid"/>
              <a:round/>
              <a:headEnd type="none" w="med" len="med"/>
              <a:tailEnd type="none" w="med" len="med"/>
            </a:ln>
          </p:spPr>
        </p:cxnSp>
        <p:cxnSp>
          <p:nvCxnSpPr>
            <p:cNvPr id="1094" name="Shape 1094"/>
            <p:cNvCxnSpPr/>
            <p:nvPr/>
          </p:nvCxnSpPr>
          <p:spPr>
            <a:xfrm>
              <a:off x="1873115" y="2512506"/>
              <a:ext cx="0" cy="1586700"/>
            </a:xfrm>
            <a:prstGeom prst="straightConnector1">
              <a:avLst/>
            </a:prstGeom>
            <a:noFill/>
            <a:ln w="25400" cap="flat" cmpd="sng">
              <a:solidFill>
                <a:srgbClr val="FFFFFF"/>
              </a:solidFill>
              <a:prstDash val="solid"/>
              <a:round/>
              <a:headEnd type="none" w="med" len="med"/>
              <a:tailEnd type="none" w="med" len="med"/>
            </a:ln>
          </p:spPr>
        </p:cxnSp>
        <p:cxnSp>
          <p:nvCxnSpPr>
            <p:cNvPr id="1095" name="Shape 1095"/>
            <p:cNvCxnSpPr/>
            <p:nvPr/>
          </p:nvCxnSpPr>
          <p:spPr>
            <a:xfrm>
              <a:off x="3414362" y="2503369"/>
              <a:ext cx="0" cy="1586700"/>
            </a:xfrm>
            <a:prstGeom prst="straightConnector1">
              <a:avLst/>
            </a:prstGeom>
            <a:noFill/>
            <a:ln w="25400" cap="flat" cmpd="sng">
              <a:solidFill>
                <a:srgbClr val="FFFFFF"/>
              </a:solidFill>
              <a:prstDash val="solid"/>
              <a:round/>
              <a:headEnd type="none" w="med" len="med"/>
              <a:tailEnd type="none" w="med" len="med"/>
            </a:ln>
          </p:spPr>
        </p:cxnSp>
        <p:cxnSp>
          <p:nvCxnSpPr>
            <p:cNvPr id="1096" name="Shape 1096"/>
            <p:cNvCxnSpPr/>
            <p:nvPr/>
          </p:nvCxnSpPr>
          <p:spPr>
            <a:xfrm>
              <a:off x="1927936" y="4172410"/>
              <a:ext cx="0" cy="228299"/>
            </a:xfrm>
            <a:prstGeom prst="straightConnector1">
              <a:avLst/>
            </a:prstGeom>
            <a:noFill/>
            <a:ln w="25400" cap="flat" cmpd="sng">
              <a:solidFill>
                <a:srgbClr val="FFFFFF"/>
              </a:solidFill>
              <a:prstDash val="solid"/>
              <a:round/>
              <a:headEnd type="none" w="med" len="med"/>
              <a:tailEnd type="none" w="med" len="med"/>
            </a:ln>
          </p:spPr>
        </p:cxnSp>
        <p:cxnSp>
          <p:nvCxnSpPr>
            <p:cNvPr id="1097" name="Shape 1097"/>
            <p:cNvCxnSpPr/>
            <p:nvPr/>
          </p:nvCxnSpPr>
          <p:spPr>
            <a:xfrm>
              <a:off x="3380742" y="4181544"/>
              <a:ext cx="0" cy="228299"/>
            </a:xfrm>
            <a:prstGeom prst="straightConnector1">
              <a:avLst/>
            </a:prstGeom>
            <a:noFill/>
            <a:ln w="25400" cap="flat" cmpd="sng">
              <a:solidFill>
                <a:srgbClr val="FFFFFF"/>
              </a:solidFill>
              <a:prstDash val="solid"/>
              <a:round/>
              <a:headEnd type="none" w="med" len="med"/>
              <a:tailEnd type="none" w="med" len="med"/>
            </a:ln>
          </p:spPr>
        </p:cxnSp>
        <p:cxnSp>
          <p:nvCxnSpPr>
            <p:cNvPr id="1098" name="Shape 1098"/>
            <p:cNvCxnSpPr/>
            <p:nvPr/>
          </p:nvCxnSpPr>
          <p:spPr>
            <a:xfrm>
              <a:off x="2820446" y="3822307"/>
              <a:ext cx="341100" cy="0"/>
            </a:xfrm>
            <a:prstGeom prst="straightConnector1">
              <a:avLst/>
            </a:prstGeom>
            <a:noFill/>
            <a:ln w="25400" cap="flat" cmpd="sng">
              <a:solidFill>
                <a:srgbClr val="FFFFFF"/>
              </a:solidFill>
              <a:prstDash val="solid"/>
              <a:round/>
              <a:headEnd type="none" w="med" len="med"/>
              <a:tailEnd type="none" w="med" len="med"/>
            </a:ln>
          </p:spPr>
        </p:cxnSp>
        <p:cxnSp>
          <p:nvCxnSpPr>
            <p:cNvPr id="1099" name="Shape 1099"/>
            <p:cNvCxnSpPr/>
            <p:nvPr/>
          </p:nvCxnSpPr>
          <p:spPr>
            <a:xfrm>
              <a:off x="2101542" y="3919891"/>
              <a:ext cx="115499" cy="0"/>
            </a:xfrm>
            <a:prstGeom prst="straightConnector1">
              <a:avLst/>
            </a:prstGeom>
            <a:noFill/>
            <a:ln w="25400" cap="flat" cmpd="sng">
              <a:solidFill>
                <a:srgbClr val="FFFFFF"/>
              </a:solidFill>
              <a:prstDash val="solid"/>
              <a:round/>
              <a:headEnd type="none" w="med" len="med"/>
              <a:tailEnd type="none" w="med" len="med"/>
            </a:ln>
          </p:spPr>
        </p:cxnSp>
        <p:cxnSp>
          <p:nvCxnSpPr>
            <p:cNvPr id="1100" name="Shape 1100"/>
            <p:cNvCxnSpPr/>
            <p:nvPr/>
          </p:nvCxnSpPr>
          <p:spPr>
            <a:xfrm>
              <a:off x="2107408" y="2628375"/>
              <a:ext cx="1026600" cy="0"/>
            </a:xfrm>
            <a:prstGeom prst="straightConnector1">
              <a:avLst/>
            </a:prstGeom>
            <a:noFill/>
            <a:ln w="25400" cap="flat" cmpd="sng">
              <a:solidFill>
                <a:srgbClr val="FFFFFF"/>
              </a:solidFill>
              <a:prstDash val="solid"/>
              <a:round/>
              <a:headEnd type="none" w="med" len="med"/>
              <a:tailEnd type="none" w="med" len="med"/>
            </a:ln>
          </p:spPr>
        </p:cxnSp>
        <p:cxnSp>
          <p:nvCxnSpPr>
            <p:cNvPr id="1101" name="Shape 1101"/>
            <p:cNvCxnSpPr/>
            <p:nvPr/>
          </p:nvCxnSpPr>
          <p:spPr>
            <a:xfrm>
              <a:off x="2062064" y="2676964"/>
              <a:ext cx="0" cy="685200"/>
            </a:xfrm>
            <a:prstGeom prst="straightConnector1">
              <a:avLst/>
            </a:prstGeom>
            <a:noFill/>
            <a:ln w="25400" cap="flat" cmpd="sng">
              <a:solidFill>
                <a:srgbClr val="FFFFFF"/>
              </a:solidFill>
              <a:prstDash val="solid"/>
              <a:round/>
              <a:headEnd type="none" w="med" len="med"/>
              <a:tailEnd type="none" w="med" len="med"/>
            </a:ln>
          </p:spPr>
        </p:cxnSp>
        <p:cxnSp>
          <p:nvCxnSpPr>
            <p:cNvPr id="1102" name="Shape 1102"/>
            <p:cNvCxnSpPr/>
            <p:nvPr/>
          </p:nvCxnSpPr>
          <p:spPr>
            <a:xfrm>
              <a:off x="2107408" y="3420323"/>
              <a:ext cx="1026600" cy="0"/>
            </a:xfrm>
            <a:prstGeom prst="straightConnector1">
              <a:avLst/>
            </a:prstGeom>
            <a:noFill/>
            <a:ln w="25400" cap="flat" cmpd="sng">
              <a:solidFill>
                <a:srgbClr val="FFFFFF"/>
              </a:solidFill>
              <a:prstDash val="solid"/>
              <a:round/>
              <a:headEnd type="none" w="med" len="med"/>
              <a:tailEnd type="none" w="med" len="med"/>
            </a:ln>
          </p:spPr>
        </p:cxnSp>
        <p:cxnSp>
          <p:nvCxnSpPr>
            <p:cNvPr id="1103" name="Shape 1103"/>
            <p:cNvCxnSpPr/>
            <p:nvPr/>
          </p:nvCxnSpPr>
          <p:spPr>
            <a:xfrm>
              <a:off x="3179726" y="2676964"/>
              <a:ext cx="0" cy="685200"/>
            </a:xfrm>
            <a:prstGeom prst="straightConnector1">
              <a:avLst/>
            </a:prstGeom>
            <a:noFill/>
            <a:ln w="25400" cap="flat" cmpd="sng">
              <a:solidFill>
                <a:srgbClr val="FFFFFF"/>
              </a:solidFill>
              <a:prstDash val="solid"/>
              <a:round/>
              <a:headEnd type="none" w="med" len="med"/>
              <a:tailEnd type="none" w="med" len="med"/>
            </a:ln>
          </p:spPr>
        </p:cxnSp>
        <p:cxnSp>
          <p:nvCxnSpPr>
            <p:cNvPr id="1104" name="Shape 1104"/>
            <p:cNvCxnSpPr/>
            <p:nvPr/>
          </p:nvCxnSpPr>
          <p:spPr>
            <a:xfrm>
              <a:off x="2466482" y="2809761"/>
              <a:ext cx="0" cy="119100"/>
            </a:xfrm>
            <a:prstGeom prst="straightConnector1">
              <a:avLst/>
            </a:prstGeom>
            <a:noFill/>
            <a:ln w="25400" cap="flat" cmpd="sng">
              <a:solidFill>
                <a:srgbClr val="FFFFFF"/>
              </a:solidFill>
              <a:prstDash val="solid"/>
              <a:round/>
              <a:headEnd type="none" w="med" len="med"/>
              <a:tailEnd type="none" w="med" len="med"/>
            </a:ln>
          </p:spPr>
        </p:cxnSp>
        <p:cxnSp>
          <p:nvCxnSpPr>
            <p:cNvPr id="1105" name="Shape 1105"/>
            <p:cNvCxnSpPr/>
            <p:nvPr/>
          </p:nvCxnSpPr>
          <p:spPr>
            <a:xfrm>
              <a:off x="2891332" y="2809761"/>
              <a:ext cx="0" cy="119100"/>
            </a:xfrm>
            <a:prstGeom prst="straightConnector1">
              <a:avLst/>
            </a:prstGeom>
            <a:noFill/>
            <a:ln w="25400" cap="flat" cmpd="sng">
              <a:solidFill>
                <a:srgbClr val="FFFFFF"/>
              </a:solidFill>
              <a:prstDash val="solid"/>
              <a:round/>
              <a:headEnd type="none" w="med" len="med"/>
              <a:tailEnd type="none" w="med" len="med"/>
            </a:ln>
          </p:spPr>
        </p:cxnSp>
        <p:cxnSp>
          <p:nvCxnSpPr>
            <p:cNvPr id="1106" name="Shape 1106"/>
            <p:cNvCxnSpPr/>
            <p:nvPr/>
          </p:nvCxnSpPr>
          <p:spPr>
            <a:xfrm>
              <a:off x="2532752" y="3220275"/>
              <a:ext cx="246000" cy="0"/>
            </a:xfrm>
            <a:prstGeom prst="straightConnector1">
              <a:avLst/>
            </a:prstGeom>
            <a:noFill/>
            <a:ln w="25400" cap="flat" cmpd="sng">
              <a:solidFill>
                <a:srgbClr val="FFFFFF"/>
              </a:solidFill>
              <a:prstDash val="solid"/>
              <a:round/>
              <a:headEnd type="none" w="med" len="med"/>
              <a:tailEnd type="none" w="med" len="med"/>
            </a:ln>
          </p:spPr>
        </p:cxnSp>
        <p:cxnSp>
          <p:nvCxnSpPr>
            <p:cNvPr id="1107" name="Shape 1107"/>
            <p:cNvCxnSpPr/>
            <p:nvPr/>
          </p:nvCxnSpPr>
          <p:spPr>
            <a:xfrm>
              <a:off x="2646772" y="2809761"/>
              <a:ext cx="0" cy="249900"/>
            </a:xfrm>
            <a:prstGeom prst="straightConnector1">
              <a:avLst/>
            </a:prstGeom>
            <a:noFill/>
            <a:ln w="25400" cap="flat" cmpd="sng">
              <a:solidFill>
                <a:srgbClr val="FFFFFF"/>
              </a:solidFill>
              <a:prstDash val="solid"/>
              <a:round/>
              <a:headEnd type="none" w="med" len="med"/>
              <a:tailEnd type="none" w="med" len="med"/>
            </a:ln>
          </p:spPr>
        </p:cxnSp>
        <p:cxnSp>
          <p:nvCxnSpPr>
            <p:cNvPr id="1108" name="Shape 1108"/>
            <p:cNvCxnSpPr/>
            <p:nvPr/>
          </p:nvCxnSpPr>
          <p:spPr>
            <a:xfrm rot="10800000" flipH="1">
              <a:off x="2639342" y="3058141"/>
              <a:ext cx="70499" cy="1500"/>
            </a:xfrm>
            <a:prstGeom prst="straightConnector1">
              <a:avLst/>
            </a:prstGeom>
            <a:noFill/>
            <a:ln w="25400" cap="flat" cmpd="sng">
              <a:solidFill>
                <a:srgbClr val="FFFFFF"/>
              </a:solidFill>
              <a:prstDash val="solid"/>
              <a:round/>
              <a:headEnd type="none" w="med" len="med"/>
              <a:tailEnd type="none" w="med" len="med"/>
            </a:ln>
          </p:spPr>
        </p:cxnSp>
        <p:cxnSp>
          <p:nvCxnSpPr>
            <p:cNvPr id="1109" name="Shape 1109"/>
            <p:cNvCxnSpPr/>
            <p:nvPr/>
          </p:nvCxnSpPr>
          <p:spPr>
            <a:xfrm rot="10800000" flipH="1">
              <a:off x="2780384" y="3168632"/>
              <a:ext cx="70499" cy="1500"/>
            </a:xfrm>
            <a:prstGeom prst="straightConnector1">
              <a:avLst/>
            </a:prstGeom>
            <a:noFill/>
            <a:ln w="25400" cap="flat" cmpd="sng">
              <a:solidFill>
                <a:srgbClr val="FFFFFF"/>
              </a:solidFill>
              <a:prstDash val="solid"/>
              <a:round/>
              <a:headEnd type="none" w="med" len="med"/>
              <a:tailEnd type="none" w="med" len="med"/>
            </a:ln>
          </p:spPr>
        </p:cxnSp>
        <p:cxnSp>
          <p:nvCxnSpPr>
            <p:cNvPr id="1110" name="Shape 1110"/>
            <p:cNvCxnSpPr/>
            <p:nvPr/>
          </p:nvCxnSpPr>
          <p:spPr>
            <a:xfrm rot="10800000" flipH="1">
              <a:off x="2446741" y="3174208"/>
              <a:ext cx="70499" cy="1500"/>
            </a:xfrm>
            <a:prstGeom prst="straightConnector1">
              <a:avLst/>
            </a:prstGeom>
            <a:noFill/>
            <a:ln w="25400" cap="flat" cmpd="sng">
              <a:solidFill>
                <a:srgbClr val="FFFFFF"/>
              </a:solidFill>
              <a:prstDash val="solid"/>
              <a:round/>
              <a:headEnd type="none" w="med" len="med"/>
              <a:tailEnd type="none" w="med" len="med"/>
            </a:ln>
          </p:spPr>
        </p:cxnSp>
      </p:grpSp>
      <p:sp>
        <p:nvSpPr>
          <p:cNvPr id="1111" name="Shape 1111"/>
          <p:cNvSpPr txBox="1"/>
          <p:nvPr/>
        </p:nvSpPr>
        <p:spPr>
          <a:xfrm>
            <a:off x="2709692" y="1114634"/>
            <a:ext cx="1533599" cy="523350"/>
          </a:xfrm>
          <a:prstGeom prst="rect">
            <a:avLst/>
          </a:prstGeom>
          <a:noFill/>
          <a:ln>
            <a:noFill/>
          </a:ln>
        </p:spPr>
        <p:txBody>
          <a:bodyPr lIns="68568" tIns="34275" rIns="68568" bIns="34275" anchor="t" anchorCtr="0">
            <a:noAutofit/>
          </a:bodyPr>
          <a:lstStyle/>
          <a:p>
            <a:pPr marL="0" marR="0" lvl="0" indent="0" algn="l" rtl="0">
              <a:spcBef>
                <a:spcPts val="0"/>
              </a:spcBef>
              <a:buClr>
                <a:srgbClr val="000000"/>
              </a:buClr>
              <a:buSzPct val="25000"/>
              <a:buFont typeface="Arial" panose="020B0604020202020204"/>
              <a:buNone/>
            </a:pPr>
            <a:r>
              <a:rPr lang="en-US" sz="2250" b="0" i="0" u="none" strike="noStrike" cap="none">
                <a:solidFill>
                  <a:srgbClr val="FFFFFF"/>
                </a:solidFill>
                <a:latin typeface="Calibri" panose="020F0502020204030204"/>
                <a:ea typeface="Calibri" panose="020F0502020204030204"/>
                <a:cs typeface="Calibri" panose="020F0502020204030204"/>
                <a:sym typeface="Calibri" panose="020F0502020204030204"/>
              </a:rPr>
              <a:t>Hola</a:t>
            </a:r>
            <a:endParaRPr lang="en-US" sz="225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a:p>
            <a:pPr marL="0" marR="0" lvl="0" indent="0" algn="l" rtl="0">
              <a:spcBef>
                <a:spcPts val="600"/>
              </a:spcBef>
              <a:buClr>
                <a:schemeClr val="lt1"/>
              </a:buClr>
              <a:buFont typeface="Arial" panose="020B0604020202020204"/>
              <a:buNone/>
            </a:pPr>
            <a:endParaRPr sz="225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a:p>
            <a:pPr marL="0" marR="0" lvl="0" indent="0" algn="l" rtl="0">
              <a:spcBef>
                <a:spcPts val="600"/>
              </a:spcBef>
              <a:buClr>
                <a:schemeClr val="lt1"/>
              </a:buClr>
              <a:buFont typeface="Arial" panose="020B0604020202020204"/>
              <a:buNone/>
            </a:pPr>
            <a:endParaRPr sz="225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a:p>
            <a:pPr marL="0" marR="0" lvl="0" indent="0" algn="l" rtl="0">
              <a:spcBef>
                <a:spcPts val="600"/>
              </a:spcBef>
              <a:buClr>
                <a:schemeClr val="lt1"/>
              </a:buClr>
              <a:buFont typeface="Arial" panose="020B0604020202020204"/>
              <a:buNone/>
            </a:pPr>
            <a:endParaRPr sz="225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a:p>
            <a:pPr marL="0" marR="0" lvl="0" indent="0" algn="l" rtl="0">
              <a:spcBef>
                <a:spcPts val="600"/>
              </a:spcBef>
              <a:buClr>
                <a:schemeClr val="lt1"/>
              </a:buClr>
              <a:buFont typeface="Arial" panose="020B0604020202020204"/>
              <a:buNone/>
            </a:pPr>
            <a:endParaRPr sz="225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a:p>
            <a:pPr marL="0" marR="0" lvl="0" indent="0" algn="l" rtl="0">
              <a:spcBef>
                <a:spcPts val="600"/>
              </a:spcBef>
              <a:buClr>
                <a:schemeClr val="lt1"/>
              </a:buClr>
              <a:buFont typeface="Arial" panose="020B0604020202020204"/>
              <a:buNone/>
            </a:pPr>
            <a:endParaRPr sz="225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a:p>
            <a:pPr marL="0" marR="0" lvl="0" indent="0" algn="l" rtl="0">
              <a:spcBef>
                <a:spcPts val="600"/>
              </a:spcBef>
              <a:buClr>
                <a:schemeClr val="lt1"/>
              </a:buClr>
              <a:buFont typeface="Arial" panose="020B0604020202020204"/>
              <a:buNone/>
            </a:pPr>
            <a:endParaRPr sz="225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a:p>
            <a:pPr marL="0" marR="0" lvl="0" indent="0" algn="l" rtl="0">
              <a:spcBef>
                <a:spcPts val="640"/>
              </a:spcBef>
              <a:buClr>
                <a:schemeClr val="lt1"/>
              </a:buClr>
              <a:buFont typeface="Arial" panose="020B0604020202020204"/>
              <a:buNone/>
            </a:pPr>
            <a:endParaRPr sz="24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112" name="Shape 1112"/>
          <p:cNvSpPr txBox="1"/>
          <p:nvPr/>
        </p:nvSpPr>
        <p:spPr>
          <a:xfrm>
            <a:off x="5150972" y="1167338"/>
            <a:ext cx="1272150" cy="553500"/>
          </a:xfrm>
          <a:prstGeom prst="rect">
            <a:avLst/>
          </a:prstGeom>
          <a:noFill/>
          <a:ln>
            <a:noFill/>
          </a:ln>
        </p:spPr>
        <p:txBody>
          <a:bodyPr lIns="68568" tIns="34275" rIns="68568" bIns="34275" anchor="t" anchorCtr="0">
            <a:noAutofit/>
          </a:bodyPr>
          <a:lstStyle/>
          <a:p>
            <a:pPr marL="0" marR="0" lvl="0" indent="0" algn="l" rtl="0">
              <a:lnSpc>
                <a:spcPct val="100000"/>
              </a:lnSpc>
              <a:spcBef>
                <a:spcPts val="0"/>
              </a:spcBef>
              <a:spcAft>
                <a:spcPts val="0"/>
              </a:spcAft>
              <a:buClr>
                <a:srgbClr val="000000"/>
              </a:buClr>
              <a:buSzPct val="25000"/>
              <a:buFont typeface="Arial" panose="020B0604020202020204"/>
              <a:buNone/>
            </a:pPr>
            <a:r>
              <a:rPr lang="en-US" sz="2250">
                <a:solidFill>
                  <a:srgbClr val="FFFFFF"/>
                </a:solidFill>
                <a:latin typeface="Calibri" panose="020F0502020204030204"/>
                <a:ea typeface="Calibri" panose="020F0502020204030204"/>
                <a:cs typeface="Calibri" panose="020F0502020204030204"/>
                <a:sym typeface="Calibri" panose="020F0502020204030204"/>
              </a:rPr>
              <a:t>Hello</a:t>
            </a:r>
            <a:endParaRPr lang="en-US" sz="2250">
              <a:solidFill>
                <a:srgbClr val="FFFFFF"/>
              </a:solidFill>
              <a:latin typeface="Calibri" panose="020F0502020204030204"/>
              <a:ea typeface="Calibri" panose="020F0502020204030204"/>
              <a:cs typeface="Calibri" panose="020F0502020204030204"/>
              <a:sym typeface="Calibri" panose="020F0502020204030204"/>
            </a:endParaRPr>
          </a:p>
          <a:p>
            <a:pPr marL="0" marR="0" lvl="0" indent="0" algn="l" rtl="0">
              <a:spcBef>
                <a:spcPts val="600"/>
              </a:spcBef>
              <a:buClr>
                <a:schemeClr val="lt1"/>
              </a:buClr>
              <a:buFont typeface="Arial" panose="020B0604020202020204"/>
              <a:buNone/>
            </a:pPr>
            <a:endParaRPr sz="2250">
              <a:solidFill>
                <a:srgbClr val="FFFFFF"/>
              </a:solidFill>
              <a:latin typeface="Calibri" panose="020F0502020204030204"/>
              <a:ea typeface="Calibri" panose="020F0502020204030204"/>
              <a:cs typeface="Calibri" panose="020F0502020204030204"/>
              <a:sym typeface="Calibri" panose="020F0502020204030204"/>
            </a:endParaRPr>
          </a:p>
          <a:p>
            <a:pPr marL="0" marR="0" lvl="0" indent="0" algn="l" rtl="0">
              <a:spcBef>
                <a:spcPts val="600"/>
              </a:spcBef>
              <a:buClr>
                <a:schemeClr val="lt1"/>
              </a:buClr>
              <a:buFont typeface="Arial" panose="020B0604020202020204"/>
              <a:buNone/>
            </a:pPr>
            <a:endParaRPr sz="225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0" marR="0" lvl="0" indent="0" algn="l" rtl="0">
              <a:spcBef>
                <a:spcPts val="640"/>
              </a:spcBef>
              <a:buClr>
                <a:schemeClr val="lt1"/>
              </a:buClr>
              <a:buFont typeface="Arial" panose="020B0604020202020204"/>
              <a:buNone/>
            </a:pPr>
            <a:endParaRPr sz="24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113" name="Shape 1113"/>
          <p:cNvSpPr txBox="1"/>
          <p:nvPr/>
        </p:nvSpPr>
        <p:spPr>
          <a:xfrm>
            <a:off x="2691195" y="1855743"/>
            <a:ext cx="2141549" cy="776700"/>
          </a:xfrm>
          <a:prstGeom prst="rect">
            <a:avLst/>
          </a:prstGeom>
          <a:noFill/>
          <a:ln>
            <a:noFill/>
          </a:ln>
        </p:spPr>
        <p:txBody>
          <a:bodyPr lIns="68568" tIns="34275" rIns="68568" bIns="34275" anchor="t" anchorCtr="0">
            <a:noAutofit/>
          </a:bodyPr>
          <a:lstStyle/>
          <a:p>
            <a:pPr marL="0" marR="0" lvl="0" indent="0" algn="l" rtl="0">
              <a:lnSpc>
                <a:spcPct val="100000"/>
              </a:lnSpc>
              <a:spcBef>
                <a:spcPts val="0"/>
              </a:spcBef>
              <a:spcAft>
                <a:spcPts val="0"/>
              </a:spcAft>
              <a:buClr>
                <a:srgbClr val="000000"/>
              </a:buClr>
              <a:buSzPct val="25000"/>
              <a:buFont typeface="Arial" panose="020B0604020202020204"/>
              <a:buNone/>
            </a:pPr>
            <a:r>
              <a:rPr lang="en-US" sz="2250">
                <a:solidFill>
                  <a:srgbClr val="FFFFFF"/>
                </a:solidFill>
                <a:latin typeface="Calibri" panose="020F0502020204030204"/>
                <a:ea typeface="Calibri" panose="020F0502020204030204"/>
                <a:cs typeface="Calibri" panose="020F0502020204030204"/>
                <a:sym typeface="Calibri" panose="020F0502020204030204"/>
              </a:rPr>
              <a:t>Do you speak Spanish?</a:t>
            </a:r>
            <a:endParaRPr lang="en-US" sz="2250">
              <a:solidFill>
                <a:srgbClr val="FFFFFF"/>
              </a:solidFill>
              <a:latin typeface="Calibri" panose="020F0502020204030204"/>
              <a:ea typeface="Calibri" panose="020F0502020204030204"/>
              <a:cs typeface="Calibri" panose="020F0502020204030204"/>
              <a:sym typeface="Calibri" panose="020F0502020204030204"/>
            </a:endParaRPr>
          </a:p>
          <a:p>
            <a:pPr marL="0" marR="0" lvl="0" indent="0" algn="l" rtl="0">
              <a:spcBef>
                <a:spcPts val="480"/>
              </a:spcBef>
              <a:buClr>
                <a:schemeClr val="lt1"/>
              </a:buClr>
              <a:buFont typeface="Arial" panose="020B0604020202020204"/>
              <a:buNone/>
            </a:pPr>
            <a:endParaRPr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0" marR="0" lvl="0" indent="0" algn="l" rtl="0">
              <a:spcBef>
                <a:spcPts val="600"/>
              </a:spcBef>
              <a:buClr>
                <a:schemeClr val="lt1"/>
              </a:buClr>
              <a:buFont typeface="Arial" panose="020B0604020202020204"/>
              <a:buNone/>
            </a:pPr>
            <a:endParaRPr sz="225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0" marR="0" lvl="0" indent="0" algn="l" rtl="0">
              <a:spcBef>
                <a:spcPts val="600"/>
              </a:spcBef>
              <a:buClr>
                <a:schemeClr val="lt1"/>
              </a:buClr>
              <a:buFont typeface="Arial" panose="020B0604020202020204"/>
              <a:buNone/>
            </a:pPr>
            <a:endParaRPr sz="225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0" marR="0" lvl="0" indent="0" algn="l" rtl="0">
              <a:spcBef>
                <a:spcPts val="600"/>
              </a:spcBef>
              <a:buClr>
                <a:schemeClr val="lt1"/>
              </a:buClr>
              <a:buFont typeface="Arial" panose="020B0604020202020204"/>
              <a:buNone/>
            </a:pPr>
            <a:endParaRPr sz="225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0" marR="0" lvl="0" indent="0" algn="l" rtl="0">
              <a:spcBef>
                <a:spcPts val="600"/>
              </a:spcBef>
              <a:buClr>
                <a:schemeClr val="lt1"/>
              </a:buClr>
              <a:buFont typeface="Arial" panose="020B0604020202020204"/>
              <a:buNone/>
            </a:pPr>
            <a:endParaRPr sz="225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0" marR="0" lvl="0" indent="0" algn="l" rtl="0">
              <a:spcBef>
                <a:spcPts val="600"/>
              </a:spcBef>
              <a:buClr>
                <a:schemeClr val="lt1"/>
              </a:buClr>
              <a:buFont typeface="Arial" panose="020B0604020202020204"/>
              <a:buNone/>
            </a:pPr>
            <a:endParaRPr sz="225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0" marR="0" lvl="0" indent="0" algn="l" rtl="0">
              <a:spcBef>
                <a:spcPts val="600"/>
              </a:spcBef>
              <a:buClr>
                <a:schemeClr val="lt1"/>
              </a:buClr>
              <a:buFont typeface="Arial" panose="020B0604020202020204"/>
              <a:buNone/>
            </a:pPr>
            <a:endParaRPr sz="225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0" marR="0" lvl="0" indent="0" algn="l" rtl="0">
              <a:spcBef>
                <a:spcPts val="640"/>
              </a:spcBef>
              <a:buClr>
                <a:schemeClr val="lt1"/>
              </a:buClr>
              <a:buFont typeface="Arial" panose="020B0604020202020204"/>
              <a:buNone/>
            </a:pPr>
            <a:endParaRPr sz="24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114" name="Shape 1114"/>
          <p:cNvSpPr/>
          <p:nvPr/>
        </p:nvSpPr>
        <p:spPr>
          <a:xfrm>
            <a:off x="5100827" y="1904100"/>
            <a:ext cx="1387125" cy="761850"/>
          </a:xfrm>
          <a:prstGeom prst="rect">
            <a:avLst/>
          </a:prstGeom>
          <a:noFill/>
          <a:ln>
            <a:noFill/>
          </a:ln>
        </p:spPr>
        <p:txBody>
          <a:bodyPr lIns="68568" tIns="34275" rIns="68568" bIns="34275" anchor="t" anchorCtr="0">
            <a:noAutofit/>
          </a:bodyPr>
          <a:lstStyle/>
          <a:p>
            <a:pPr marL="0" marR="0" lvl="0" indent="0" algn="l" rtl="0">
              <a:spcBef>
                <a:spcPts val="0"/>
              </a:spcBef>
              <a:buSzPct val="25000"/>
              <a:buNone/>
            </a:pPr>
            <a:r>
              <a:rPr lang="en-US" sz="2250">
                <a:solidFill>
                  <a:srgbClr val="FFFFFF"/>
                </a:solidFill>
                <a:latin typeface="Calibri" panose="020F0502020204030204"/>
                <a:ea typeface="Calibri" panose="020F0502020204030204"/>
                <a:cs typeface="Calibri" panose="020F0502020204030204"/>
                <a:sym typeface="Calibri" panose="020F0502020204030204"/>
              </a:rPr>
              <a:t>Speak what?</a:t>
            </a:r>
            <a:endParaRPr lang="en-US" sz="2250">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115" name="Shape 1115"/>
          <p:cNvSpPr/>
          <p:nvPr/>
        </p:nvSpPr>
        <p:spPr>
          <a:xfrm>
            <a:off x="2746679" y="2933196"/>
            <a:ext cx="2076974" cy="761850"/>
          </a:xfrm>
          <a:prstGeom prst="rect">
            <a:avLst/>
          </a:prstGeom>
          <a:noFill/>
          <a:ln>
            <a:noFill/>
          </a:ln>
        </p:spPr>
        <p:txBody>
          <a:bodyPr lIns="68568" tIns="34275" rIns="68568" bIns="34275" anchor="t" anchorCtr="0">
            <a:noAutofit/>
          </a:bodyPr>
          <a:lstStyle/>
          <a:p>
            <a:pPr marL="0" marR="0" lvl="0" indent="0" algn="l" rtl="0">
              <a:lnSpc>
                <a:spcPct val="100000"/>
              </a:lnSpc>
              <a:spcBef>
                <a:spcPts val="0"/>
              </a:spcBef>
              <a:spcAft>
                <a:spcPts val="0"/>
              </a:spcAft>
              <a:buSzPct val="25000"/>
              <a:buNone/>
            </a:pPr>
            <a:r>
              <a:rPr lang="en-US" sz="2250">
                <a:solidFill>
                  <a:srgbClr val="FFFFFF"/>
                </a:solidFill>
                <a:latin typeface="Calibri" panose="020F0502020204030204"/>
                <a:ea typeface="Calibri" panose="020F0502020204030204"/>
                <a:cs typeface="Calibri" panose="020F0502020204030204"/>
                <a:sym typeface="Calibri" panose="020F0502020204030204"/>
              </a:rPr>
              <a:t>Never mind. </a:t>
            </a:r>
            <a:endParaRPr lang="en-US" sz="2250">
              <a:solidFill>
                <a:srgbClr val="FFFFFF"/>
              </a:solidFill>
              <a:latin typeface="Calibri" panose="020F0502020204030204"/>
              <a:ea typeface="Calibri" panose="020F0502020204030204"/>
              <a:cs typeface="Calibri" panose="020F0502020204030204"/>
              <a:sym typeface="Calibri" panose="020F0502020204030204"/>
            </a:endParaRPr>
          </a:p>
          <a:p>
            <a:pPr marL="0" marR="0" lvl="0" indent="0" algn="l" rtl="0">
              <a:lnSpc>
                <a:spcPct val="100000"/>
              </a:lnSpc>
              <a:spcBef>
                <a:spcPts val="0"/>
              </a:spcBef>
              <a:spcAft>
                <a:spcPts val="0"/>
              </a:spcAft>
              <a:buSzPct val="25000"/>
              <a:buNone/>
            </a:pPr>
            <a:r>
              <a:rPr lang="en-US" sz="2250">
                <a:solidFill>
                  <a:srgbClr val="FFFFFF"/>
                </a:solidFill>
                <a:latin typeface="Calibri" panose="020F0502020204030204"/>
                <a:ea typeface="Calibri" panose="020F0502020204030204"/>
                <a:cs typeface="Calibri" panose="020F0502020204030204"/>
                <a:sym typeface="Calibri" panose="020F0502020204030204"/>
              </a:rPr>
              <a:t>How is your cat?</a:t>
            </a:r>
            <a:endParaRPr lang="en-US" sz="2250">
              <a:solidFill>
                <a:srgbClr val="FFFFFF"/>
              </a:solidFill>
              <a:latin typeface="Calibri" panose="020F0502020204030204"/>
              <a:ea typeface="Calibri" panose="020F0502020204030204"/>
              <a:cs typeface="Calibri" panose="020F0502020204030204"/>
              <a:sym typeface="Calibri" panose="020F0502020204030204"/>
            </a:endParaRPr>
          </a:p>
        </p:txBody>
      </p:sp>
      <p:pic>
        <p:nvPicPr>
          <p:cNvPr id="1116" name="Shape 1116" descr="1600px-Flag_of_Mexico.svg.png"/>
          <p:cNvPicPr preferRelativeResize="0"/>
          <p:nvPr/>
        </p:nvPicPr>
        <p:blipFill rotWithShape="1">
          <a:blip r:embed="rId1"/>
          <a:srcRect/>
          <a:stretch>
            <a:fillRect/>
          </a:stretch>
        </p:blipFill>
        <p:spPr>
          <a:xfrm>
            <a:off x="1698287" y="3045887"/>
            <a:ext cx="183600" cy="104849"/>
          </a:xfrm>
          <a:prstGeom prst="rect">
            <a:avLst/>
          </a:prstGeom>
          <a:noFill/>
          <a:ln w="9525" cap="flat" cmpd="sng">
            <a:solidFill>
              <a:srgbClr val="FFFFFF">
                <a:alpha val="0"/>
              </a:srgbClr>
            </a:solidFill>
            <a:prstDash val="solid"/>
            <a:round/>
            <a:headEnd type="none" w="med" len="med"/>
            <a:tailEnd type="none" w="med" len="med"/>
          </a:ln>
        </p:spPr>
      </p:pic>
      <p:pic>
        <p:nvPicPr>
          <p:cNvPr id="1117" name="Shape 1117" descr="1600px-Flag_of_the_United_States.svg.png"/>
          <p:cNvPicPr preferRelativeResize="0"/>
          <p:nvPr/>
        </p:nvPicPr>
        <p:blipFill rotWithShape="1">
          <a:blip r:embed="rId2"/>
          <a:srcRect/>
          <a:stretch>
            <a:fillRect/>
          </a:stretch>
        </p:blipFill>
        <p:spPr>
          <a:xfrm>
            <a:off x="1462022" y="3055133"/>
            <a:ext cx="171450" cy="90225"/>
          </a:xfrm>
          <a:prstGeom prst="rect">
            <a:avLst/>
          </a:prstGeom>
          <a:noFill/>
          <a:ln w="9525" cap="flat" cmpd="sng">
            <a:solidFill>
              <a:srgbClr val="FFFFFF">
                <a:alpha val="0"/>
              </a:srgbClr>
            </a:solidFill>
            <a:prstDash val="solid"/>
            <a:round/>
            <a:headEnd type="none" w="med" len="med"/>
            <a:tailEnd type="none" w="med" len="med"/>
          </a:ln>
        </p:spPr>
      </p:pic>
      <p:pic>
        <p:nvPicPr>
          <p:cNvPr id="1118" name="Shape 1118" descr="1600px-Flag_of_the_United_States.svg.png"/>
          <p:cNvPicPr preferRelativeResize="0"/>
          <p:nvPr/>
        </p:nvPicPr>
        <p:blipFill rotWithShape="1">
          <a:blip r:embed="rId2"/>
          <a:srcRect/>
          <a:stretch>
            <a:fillRect/>
          </a:stretch>
        </p:blipFill>
        <p:spPr>
          <a:xfrm>
            <a:off x="6610489" y="3069752"/>
            <a:ext cx="171450" cy="90225"/>
          </a:xfrm>
          <a:prstGeom prst="rect">
            <a:avLst/>
          </a:prstGeom>
          <a:noFill/>
          <a:ln w="9525" cap="flat" cmpd="sng">
            <a:solidFill>
              <a:srgbClr val="FFFFFF">
                <a:alpha val="0"/>
              </a:srgbClr>
            </a:solidFill>
            <a:prstDash val="solid"/>
            <a:round/>
            <a:headEnd type="none" w="med" len="med"/>
            <a:tailEnd type="none" w="med" len="med"/>
          </a:ln>
        </p:spPr>
      </p:pic>
      <p:grpSp>
        <p:nvGrpSpPr>
          <p:cNvPr id="1119" name="Shape 1119"/>
          <p:cNvGrpSpPr/>
          <p:nvPr/>
        </p:nvGrpSpPr>
        <p:grpSpPr>
          <a:xfrm>
            <a:off x="6224490" y="4096205"/>
            <a:ext cx="733325" cy="954967"/>
            <a:chOff x="1873115" y="2430290"/>
            <a:chExt cx="1541247" cy="2007075"/>
          </a:xfrm>
        </p:grpSpPr>
        <p:cxnSp>
          <p:nvCxnSpPr>
            <p:cNvPr id="1120" name="Shape 1120"/>
            <p:cNvCxnSpPr/>
            <p:nvPr/>
          </p:nvCxnSpPr>
          <p:spPr>
            <a:xfrm>
              <a:off x="1955349" y="2430290"/>
              <a:ext cx="1370700" cy="0"/>
            </a:xfrm>
            <a:prstGeom prst="straightConnector1">
              <a:avLst/>
            </a:prstGeom>
            <a:noFill/>
            <a:ln w="25400" cap="flat" cmpd="sng">
              <a:solidFill>
                <a:srgbClr val="FFFFFF"/>
              </a:solidFill>
              <a:prstDash val="solid"/>
              <a:round/>
              <a:headEnd type="none" w="med" len="med"/>
              <a:tailEnd type="none" w="med" len="med"/>
            </a:ln>
          </p:spPr>
        </p:cxnSp>
        <p:cxnSp>
          <p:nvCxnSpPr>
            <p:cNvPr id="1121" name="Shape 1121"/>
            <p:cNvCxnSpPr/>
            <p:nvPr/>
          </p:nvCxnSpPr>
          <p:spPr>
            <a:xfrm>
              <a:off x="1927938" y="4145001"/>
              <a:ext cx="1443600" cy="0"/>
            </a:xfrm>
            <a:prstGeom prst="straightConnector1">
              <a:avLst/>
            </a:prstGeom>
            <a:noFill/>
            <a:ln w="25400" cap="flat" cmpd="sng">
              <a:solidFill>
                <a:srgbClr val="FFFFFF"/>
              </a:solidFill>
              <a:prstDash val="solid"/>
              <a:round/>
              <a:headEnd type="none" w="med" len="med"/>
              <a:tailEnd type="none" w="med" len="med"/>
            </a:ln>
          </p:spPr>
        </p:cxnSp>
        <p:cxnSp>
          <p:nvCxnSpPr>
            <p:cNvPr id="1122" name="Shape 1122"/>
            <p:cNvCxnSpPr/>
            <p:nvPr/>
          </p:nvCxnSpPr>
          <p:spPr>
            <a:xfrm>
              <a:off x="1927938" y="4437366"/>
              <a:ext cx="1443600" cy="0"/>
            </a:xfrm>
            <a:prstGeom prst="straightConnector1">
              <a:avLst/>
            </a:prstGeom>
            <a:noFill/>
            <a:ln w="25400" cap="flat" cmpd="sng">
              <a:solidFill>
                <a:srgbClr val="FFFFFF"/>
              </a:solidFill>
              <a:prstDash val="solid"/>
              <a:round/>
              <a:headEnd type="none" w="med" len="med"/>
              <a:tailEnd type="none" w="med" len="med"/>
            </a:ln>
          </p:spPr>
        </p:cxnSp>
        <p:cxnSp>
          <p:nvCxnSpPr>
            <p:cNvPr id="1123" name="Shape 1123"/>
            <p:cNvCxnSpPr/>
            <p:nvPr/>
          </p:nvCxnSpPr>
          <p:spPr>
            <a:xfrm>
              <a:off x="1873115" y="2512506"/>
              <a:ext cx="0" cy="1586700"/>
            </a:xfrm>
            <a:prstGeom prst="straightConnector1">
              <a:avLst/>
            </a:prstGeom>
            <a:noFill/>
            <a:ln w="25400" cap="flat" cmpd="sng">
              <a:solidFill>
                <a:srgbClr val="FFFFFF"/>
              </a:solidFill>
              <a:prstDash val="solid"/>
              <a:round/>
              <a:headEnd type="none" w="med" len="med"/>
              <a:tailEnd type="none" w="med" len="med"/>
            </a:ln>
          </p:spPr>
        </p:cxnSp>
        <p:cxnSp>
          <p:nvCxnSpPr>
            <p:cNvPr id="1124" name="Shape 1124"/>
            <p:cNvCxnSpPr/>
            <p:nvPr/>
          </p:nvCxnSpPr>
          <p:spPr>
            <a:xfrm>
              <a:off x="3414362" y="2503369"/>
              <a:ext cx="0" cy="1586700"/>
            </a:xfrm>
            <a:prstGeom prst="straightConnector1">
              <a:avLst/>
            </a:prstGeom>
            <a:noFill/>
            <a:ln w="25400" cap="flat" cmpd="sng">
              <a:solidFill>
                <a:srgbClr val="FFFFFF"/>
              </a:solidFill>
              <a:prstDash val="solid"/>
              <a:round/>
              <a:headEnd type="none" w="med" len="med"/>
              <a:tailEnd type="none" w="med" len="med"/>
            </a:ln>
          </p:spPr>
        </p:cxnSp>
        <p:cxnSp>
          <p:nvCxnSpPr>
            <p:cNvPr id="1125" name="Shape 1125"/>
            <p:cNvCxnSpPr/>
            <p:nvPr/>
          </p:nvCxnSpPr>
          <p:spPr>
            <a:xfrm>
              <a:off x="1927936" y="4172410"/>
              <a:ext cx="0" cy="228299"/>
            </a:xfrm>
            <a:prstGeom prst="straightConnector1">
              <a:avLst/>
            </a:prstGeom>
            <a:noFill/>
            <a:ln w="25400" cap="flat" cmpd="sng">
              <a:solidFill>
                <a:srgbClr val="FFFFFF"/>
              </a:solidFill>
              <a:prstDash val="solid"/>
              <a:round/>
              <a:headEnd type="none" w="med" len="med"/>
              <a:tailEnd type="none" w="med" len="med"/>
            </a:ln>
          </p:spPr>
        </p:cxnSp>
        <p:cxnSp>
          <p:nvCxnSpPr>
            <p:cNvPr id="1126" name="Shape 1126"/>
            <p:cNvCxnSpPr/>
            <p:nvPr/>
          </p:nvCxnSpPr>
          <p:spPr>
            <a:xfrm>
              <a:off x="3380742" y="4181544"/>
              <a:ext cx="0" cy="228299"/>
            </a:xfrm>
            <a:prstGeom prst="straightConnector1">
              <a:avLst/>
            </a:prstGeom>
            <a:noFill/>
            <a:ln w="25400" cap="flat" cmpd="sng">
              <a:solidFill>
                <a:srgbClr val="FFFFFF"/>
              </a:solidFill>
              <a:prstDash val="solid"/>
              <a:round/>
              <a:headEnd type="none" w="med" len="med"/>
              <a:tailEnd type="none" w="med" len="med"/>
            </a:ln>
          </p:spPr>
        </p:cxnSp>
        <p:cxnSp>
          <p:nvCxnSpPr>
            <p:cNvPr id="1127" name="Shape 1127"/>
            <p:cNvCxnSpPr/>
            <p:nvPr/>
          </p:nvCxnSpPr>
          <p:spPr>
            <a:xfrm>
              <a:off x="2820446" y="3822307"/>
              <a:ext cx="341100" cy="0"/>
            </a:xfrm>
            <a:prstGeom prst="straightConnector1">
              <a:avLst/>
            </a:prstGeom>
            <a:noFill/>
            <a:ln w="25400" cap="flat" cmpd="sng">
              <a:solidFill>
                <a:srgbClr val="FFFFFF"/>
              </a:solidFill>
              <a:prstDash val="solid"/>
              <a:round/>
              <a:headEnd type="none" w="med" len="med"/>
              <a:tailEnd type="none" w="med" len="med"/>
            </a:ln>
          </p:spPr>
        </p:cxnSp>
        <p:cxnSp>
          <p:nvCxnSpPr>
            <p:cNvPr id="1128" name="Shape 1128"/>
            <p:cNvCxnSpPr/>
            <p:nvPr/>
          </p:nvCxnSpPr>
          <p:spPr>
            <a:xfrm>
              <a:off x="2101542" y="3919891"/>
              <a:ext cx="115499" cy="0"/>
            </a:xfrm>
            <a:prstGeom prst="straightConnector1">
              <a:avLst/>
            </a:prstGeom>
            <a:noFill/>
            <a:ln w="25400" cap="flat" cmpd="sng">
              <a:solidFill>
                <a:srgbClr val="FFFFFF"/>
              </a:solidFill>
              <a:prstDash val="solid"/>
              <a:round/>
              <a:headEnd type="none" w="med" len="med"/>
              <a:tailEnd type="none" w="med" len="med"/>
            </a:ln>
          </p:spPr>
        </p:cxnSp>
        <p:cxnSp>
          <p:nvCxnSpPr>
            <p:cNvPr id="1129" name="Shape 1129"/>
            <p:cNvCxnSpPr/>
            <p:nvPr/>
          </p:nvCxnSpPr>
          <p:spPr>
            <a:xfrm>
              <a:off x="2107408" y="2628375"/>
              <a:ext cx="1026600" cy="0"/>
            </a:xfrm>
            <a:prstGeom prst="straightConnector1">
              <a:avLst/>
            </a:prstGeom>
            <a:noFill/>
            <a:ln w="25400" cap="flat" cmpd="sng">
              <a:solidFill>
                <a:srgbClr val="FFFFFF"/>
              </a:solidFill>
              <a:prstDash val="solid"/>
              <a:round/>
              <a:headEnd type="none" w="med" len="med"/>
              <a:tailEnd type="none" w="med" len="med"/>
            </a:ln>
          </p:spPr>
        </p:cxnSp>
        <p:cxnSp>
          <p:nvCxnSpPr>
            <p:cNvPr id="1130" name="Shape 1130"/>
            <p:cNvCxnSpPr/>
            <p:nvPr/>
          </p:nvCxnSpPr>
          <p:spPr>
            <a:xfrm>
              <a:off x="2062064" y="2676964"/>
              <a:ext cx="0" cy="685200"/>
            </a:xfrm>
            <a:prstGeom prst="straightConnector1">
              <a:avLst/>
            </a:prstGeom>
            <a:noFill/>
            <a:ln w="25400" cap="flat" cmpd="sng">
              <a:solidFill>
                <a:srgbClr val="FFFFFF"/>
              </a:solidFill>
              <a:prstDash val="solid"/>
              <a:round/>
              <a:headEnd type="none" w="med" len="med"/>
              <a:tailEnd type="none" w="med" len="med"/>
            </a:ln>
          </p:spPr>
        </p:cxnSp>
        <p:cxnSp>
          <p:nvCxnSpPr>
            <p:cNvPr id="1131" name="Shape 1131"/>
            <p:cNvCxnSpPr/>
            <p:nvPr/>
          </p:nvCxnSpPr>
          <p:spPr>
            <a:xfrm>
              <a:off x="2107408" y="3420323"/>
              <a:ext cx="1026600" cy="0"/>
            </a:xfrm>
            <a:prstGeom prst="straightConnector1">
              <a:avLst/>
            </a:prstGeom>
            <a:noFill/>
            <a:ln w="25400" cap="flat" cmpd="sng">
              <a:solidFill>
                <a:srgbClr val="FFFFFF"/>
              </a:solidFill>
              <a:prstDash val="solid"/>
              <a:round/>
              <a:headEnd type="none" w="med" len="med"/>
              <a:tailEnd type="none" w="med" len="med"/>
            </a:ln>
          </p:spPr>
        </p:cxnSp>
        <p:cxnSp>
          <p:nvCxnSpPr>
            <p:cNvPr id="1132" name="Shape 1132"/>
            <p:cNvCxnSpPr/>
            <p:nvPr/>
          </p:nvCxnSpPr>
          <p:spPr>
            <a:xfrm>
              <a:off x="3179726" y="2676964"/>
              <a:ext cx="0" cy="685200"/>
            </a:xfrm>
            <a:prstGeom prst="straightConnector1">
              <a:avLst/>
            </a:prstGeom>
            <a:noFill/>
            <a:ln w="25400" cap="flat" cmpd="sng">
              <a:solidFill>
                <a:srgbClr val="FFFFFF"/>
              </a:solidFill>
              <a:prstDash val="solid"/>
              <a:round/>
              <a:headEnd type="none" w="med" len="med"/>
              <a:tailEnd type="none" w="med" len="med"/>
            </a:ln>
          </p:spPr>
        </p:cxnSp>
        <p:cxnSp>
          <p:nvCxnSpPr>
            <p:cNvPr id="1133" name="Shape 1133"/>
            <p:cNvCxnSpPr/>
            <p:nvPr/>
          </p:nvCxnSpPr>
          <p:spPr>
            <a:xfrm>
              <a:off x="2404832" y="2809761"/>
              <a:ext cx="0" cy="119100"/>
            </a:xfrm>
            <a:prstGeom prst="straightConnector1">
              <a:avLst/>
            </a:prstGeom>
            <a:noFill/>
            <a:ln w="25400" cap="flat" cmpd="sng">
              <a:solidFill>
                <a:srgbClr val="FFFFFF"/>
              </a:solidFill>
              <a:prstDash val="solid"/>
              <a:round/>
              <a:headEnd type="none" w="med" len="med"/>
              <a:tailEnd type="none" w="med" len="med"/>
            </a:ln>
          </p:spPr>
        </p:cxnSp>
        <p:cxnSp>
          <p:nvCxnSpPr>
            <p:cNvPr id="1134" name="Shape 1134"/>
            <p:cNvCxnSpPr/>
            <p:nvPr/>
          </p:nvCxnSpPr>
          <p:spPr>
            <a:xfrm>
              <a:off x="2829682" y="2809761"/>
              <a:ext cx="0" cy="119100"/>
            </a:xfrm>
            <a:prstGeom prst="straightConnector1">
              <a:avLst/>
            </a:prstGeom>
            <a:noFill/>
            <a:ln w="25400" cap="flat" cmpd="sng">
              <a:solidFill>
                <a:srgbClr val="FFFFFF"/>
              </a:solidFill>
              <a:prstDash val="solid"/>
              <a:round/>
              <a:headEnd type="none" w="med" len="med"/>
              <a:tailEnd type="none" w="med" len="med"/>
            </a:ln>
          </p:spPr>
        </p:cxnSp>
        <p:cxnSp>
          <p:nvCxnSpPr>
            <p:cNvPr id="1135" name="Shape 1135"/>
            <p:cNvCxnSpPr/>
            <p:nvPr/>
          </p:nvCxnSpPr>
          <p:spPr>
            <a:xfrm>
              <a:off x="2532752" y="3220275"/>
              <a:ext cx="246000" cy="0"/>
            </a:xfrm>
            <a:prstGeom prst="straightConnector1">
              <a:avLst/>
            </a:prstGeom>
            <a:noFill/>
            <a:ln w="25400" cap="flat" cmpd="sng">
              <a:solidFill>
                <a:srgbClr val="FFFFFF"/>
              </a:solidFill>
              <a:prstDash val="solid"/>
              <a:round/>
              <a:headEnd type="none" w="med" len="med"/>
              <a:tailEnd type="none" w="med" len="med"/>
            </a:ln>
          </p:spPr>
        </p:cxnSp>
        <p:cxnSp>
          <p:nvCxnSpPr>
            <p:cNvPr id="1136" name="Shape 1136"/>
            <p:cNvCxnSpPr/>
            <p:nvPr/>
          </p:nvCxnSpPr>
          <p:spPr>
            <a:xfrm>
              <a:off x="2646772" y="2809761"/>
              <a:ext cx="0" cy="249900"/>
            </a:xfrm>
            <a:prstGeom prst="straightConnector1">
              <a:avLst/>
            </a:prstGeom>
            <a:noFill/>
            <a:ln w="25400" cap="flat" cmpd="sng">
              <a:solidFill>
                <a:srgbClr val="FFFFFF"/>
              </a:solidFill>
              <a:prstDash val="solid"/>
              <a:round/>
              <a:headEnd type="none" w="med" len="med"/>
              <a:tailEnd type="none" w="med" len="med"/>
            </a:ln>
          </p:spPr>
        </p:cxnSp>
        <p:cxnSp>
          <p:nvCxnSpPr>
            <p:cNvPr id="1137" name="Shape 1137"/>
            <p:cNvCxnSpPr/>
            <p:nvPr/>
          </p:nvCxnSpPr>
          <p:spPr>
            <a:xfrm rot="10800000" flipH="1">
              <a:off x="2577692" y="3058141"/>
              <a:ext cx="70499" cy="1500"/>
            </a:xfrm>
            <a:prstGeom prst="straightConnector1">
              <a:avLst/>
            </a:prstGeom>
            <a:noFill/>
            <a:ln w="25400" cap="flat" cmpd="sng">
              <a:solidFill>
                <a:srgbClr val="FFFFFF"/>
              </a:solidFill>
              <a:prstDash val="solid"/>
              <a:round/>
              <a:headEnd type="none" w="med" len="med"/>
              <a:tailEnd type="none" w="med" len="med"/>
            </a:ln>
          </p:spPr>
        </p:cxnSp>
        <p:cxnSp>
          <p:nvCxnSpPr>
            <p:cNvPr id="1138" name="Shape 1138"/>
            <p:cNvCxnSpPr/>
            <p:nvPr/>
          </p:nvCxnSpPr>
          <p:spPr>
            <a:xfrm rot="10800000" flipH="1">
              <a:off x="2780384" y="3168632"/>
              <a:ext cx="70499" cy="1500"/>
            </a:xfrm>
            <a:prstGeom prst="straightConnector1">
              <a:avLst/>
            </a:prstGeom>
            <a:noFill/>
            <a:ln w="25400" cap="flat" cmpd="sng">
              <a:solidFill>
                <a:srgbClr val="FFFFFF"/>
              </a:solidFill>
              <a:prstDash val="solid"/>
              <a:round/>
              <a:headEnd type="none" w="med" len="med"/>
              <a:tailEnd type="none" w="med" len="med"/>
            </a:ln>
          </p:spPr>
        </p:cxnSp>
        <p:cxnSp>
          <p:nvCxnSpPr>
            <p:cNvPr id="1139" name="Shape 1139"/>
            <p:cNvCxnSpPr/>
            <p:nvPr/>
          </p:nvCxnSpPr>
          <p:spPr>
            <a:xfrm rot="10800000" flipH="1">
              <a:off x="2446741" y="3174208"/>
              <a:ext cx="70499" cy="1500"/>
            </a:xfrm>
            <a:prstGeom prst="straightConnector1">
              <a:avLst/>
            </a:prstGeom>
            <a:noFill/>
            <a:ln w="25400" cap="flat" cmpd="sng">
              <a:solidFill>
                <a:srgbClr val="FFFFFF"/>
              </a:solidFill>
              <a:prstDash val="solid"/>
              <a:round/>
              <a:headEnd type="none" w="med" len="med"/>
              <a:tailEnd type="none" w="med" len="med"/>
            </a:ln>
          </p:spPr>
        </p:cxnSp>
      </p:grpSp>
      <p:pic>
        <p:nvPicPr>
          <p:cNvPr id="1140" name="Shape 1140" descr="bro-eyes.png"/>
          <p:cNvPicPr preferRelativeResize="0"/>
          <p:nvPr/>
        </p:nvPicPr>
        <p:blipFill rotWithShape="1">
          <a:blip r:embed="rId3"/>
          <a:srcRect/>
          <a:stretch>
            <a:fillRect/>
          </a:stretch>
        </p:blipFill>
        <p:spPr>
          <a:xfrm>
            <a:off x="6387506" y="4168402"/>
            <a:ext cx="436949" cy="418275"/>
          </a:xfrm>
          <a:prstGeom prst="rect">
            <a:avLst/>
          </a:prstGeom>
          <a:noFill/>
          <a:ln w="9525" cap="flat" cmpd="sng">
            <a:solidFill>
              <a:srgbClr val="FFFFFF">
                <a:alpha val="0"/>
              </a:srgbClr>
            </a:solidFill>
            <a:prstDash val="solid"/>
            <a:round/>
            <a:headEnd type="none" w="med" len="med"/>
            <a:tailEnd type="none" w="med" len="med"/>
          </a:ln>
        </p:spPr>
      </p:pic>
      <p:cxnSp>
        <p:nvCxnSpPr>
          <p:cNvPr id="1141" name="Shape 1141"/>
          <p:cNvCxnSpPr/>
          <p:nvPr/>
        </p:nvCxnSpPr>
        <p:spPr>
          <a:xfrm>
            <a:off x="2676655" y="1101713"/>
            <a:ext cx="0" cy="2756250"/>
          </a:xfrm>
          <a:prstGeom prst="straightConnector1">
            <a:avLst/>
          </a:prstGeom>
          <a:noFill/>
          <a:ln w="25400" cap="flat" cmpd="sng">
            <a:solidFill>
              <a:srgbClr val="FFFFFF"/>
            </a:solidFill>
            <a:prstDash val="dash"/>
            <a:round/>
            <a:headEnd type="none" w="med" len="med"/>
            <a:tailEnd type="none" w="med" len="med"/>
          </a:ln>
        </p:spPr>
      </p:cxnSp>
      <p:cxnSp>
        <p:nvCxnSpPr>
          <p:cNvPr id="1142" name="Shape 1142"/>
          <p:cNvCxnSpPr/>
          <p:nvPr/>
        </p:nvCxnSpPr>
        <p:spPr>
          <a:xfrm>
            <a:off x="6406558" y="1114634"/>
            <a:ext cx="0" cy="2756250"/>
          </a:xfrm>
          <a:prstGeom prst="straightConnector1">
            <a:avLst/>
          </a:prstGeom>
          <a:noFill/>
          <a:ln w="25400" cap="flat" cmpd="sng">
            <a:solidFill>
              <a:srgbClr val="FFFFFF"/>
            </a:solidFill>
            <a:prstDash val="dash"/>
            <a:round/>
            <a:headEnd type="none" w="med" len="med"/>
            <a:tailEnd type="none" w="med" len="med"/>
          </a:ln>
        </p:spPr>
      </p:cxnSp>
      <p:cxnSp>
        <p:nvCxnSpPr>
          <p:cNvPr id="1143" name="Shape 1143"/>
          <p:cNvCxnSpPr/>
          <p:nvPr/>
        </p:nvCxnSpPr>
        <p:spPr>
          <a:xfrm rot="10800000">
            <a:off x="2790993" y="3972226"/>
            <a:ext cx="3470850" cy="0"/>
          </a:xfrm>
          <a:prstGeom prst="straightConnector1">
            <a:avLst/>
          </a:prstGeom>
          <a:noFill/>
          <a:ln w="25400" cap="flat" cmpd="sng">
            <a:solidFill>
              <a:srgbClr val="FFFFFF"/>
            </a:solidFill>
            <a:prstDash val="dash"/>
            <a:round/>
            <a:headEnd type="none" w="med" len="med"/>
            <a:tailEnd type="none" w="med" len="med"/>
          </a:ln>
        </p:spPr>
      </p:cxnSp>
      <p:cxnSp>
        <p:nvCxnSpPr>
          <p:cNvPr id="1144" name="Shape 1144"/>
          <p:cNvCxnSpPr/>
          <p:nvPr/>
        </p:nvCxnSpPr>
        <p:spPr>
          <a:xfrm rot="10800000">
            <a:off x="2790993" y="1027124"/>
            <a:ext cx="3470850" cy="0"/>
          </a:xfrm>
          <a:prstGeom prst="straightConnector1">
            <a:avLst/>
          </a:prstGeom>
          <a:noFill/>
          <a:ln w="25400" cap="flat" cmpd="sng">
            <a:solidFill>
              <a:srgbClr val="FFFFFF"/>
            </a:solidFill>
            <a:prstDash val="dash"/>
            <a:round/>
            <a:headEnd type="none" w="med" len="med"/>
            <a:tailEnd type="none" w="med" len="med"/>
          </a:ln>
        </p:spPr>
      </p:cxnSp>
      <p:cxnSp>
        <p:nvCxnSpPr>
          <p:cNvPr id="1145" name="Shape 1145"/>
          <p:cNvCxnSpPr/>
          <p:nvPr/>
        </p:nvCxnSpPr>
        <p:spPr>
          <a:xfrm>
            <a:off x="5208703" y="4093364"/>
            <a:ext cx="17774" cy="614924"/>
          </a:xfrm>
          <a:prstGeom prst="straightConnector1">
            <a:avLst/>
          </a:prstGeom>
          <a:noFill/>
          <a:ln w="25400" cap="flat" cmpd="sng">
            <a:solidFill>
              <a:srgbClr val="FFFFFF"/>
            </a:solidFill>
            <a:prstDash val="dash"/>
            <a:round/>
            <a:headEnd type="none" w="med" len="med"/>
            <a:tailEnd type="none" w="med" len="med"/>
          </a:ln>
        </p:spPr>
      </p:cxnSp>
      <p:cxnSp>
        <p:nvCxnSpPr>
          <p:cNvPr id="1146" name="Shape 1146"/>
          <p:cNvCxnSpPr/>
          <p:nvPr/>
        </p:nvCxnSpPr>
        <p:spPr>
          <a:xfrm rot="10800000">
            <a:off x="5321505" y="4764948"/>
            <a:ext cx="747899" cy="0"/>
          </a:xfrm>
          <a:prstGeom prst="straightConnector1">
            <a:avLst/>
          </a:prstGeom>
          <a:noFill/>
          <a:ln w="25400" cap="flat" cmpd="sng">
            <a:solidFill>
              <a:srgbClr val="FFFFFF"/>
            </a:solidFill>
            <a:prstDash val="dash"/>
            <a:round/>
            <a:headEnd type="triangle" w="lg" len="lg"/>
            <a:tailEnd type="none" w="med" len="med"/>
          </a:ln>
        </p:spPr>
      </p:cxnSp>
      <p:pic>
        <p:nvPicPr>
          <p:cNvPr id="1147" name="Shape 1147" descr="1600px-Flag_of_the_United_States.svg.png"/>
          <p:cNvPicPr preferRelativeResize="0"/>
          <p:nvPr/>
        </p:nvPicPr>
        <p:blipFill rotWithShape="1">
          <a:blip r:embed="rId2"/>
          <a:srcRect/>
          <a:stretch>
            <a:fillRect/>
          </a:stretch>
        </p:blipFill>
        <p:spPr>
          <a:xfrm>
            <a:off x="6283540" y="4936451"/>
            <a:ext cx="171450" cy="90225"/>
          </a:xfrm>
          <a:prstGeom prst="rect">
            <a:avLst/>
          </a:prstGeom>
          <a:noFill/>
          <a:ln w="9525" cap="flat" cmpd="sng">
            <a:solidFill>
              <a:srgbClr val="FFFFFF">
                <a:alpha val="0"/>
              </a:srgbClr>
            </a:solidFill>
            <a:prstDash val="solid"/>
            <a:round/>
            <a:headEnd type="none" w="med" len="med"/>
            <a:tailEnd type="none" w="med" len="med"/>
          </a:ln>
        </p:spPr>
      </p:pic>
      <p:pic>
        <p:nvPicPr>
          <p:cNvPr id="1148" name="Shape 1148" descr="1600px-Flag_of_Mexico.svg.png"/>
          <p:cNvPicPr preferRelativeResize="0"/>
          <p:nvPr/>
        </p:nvPicPr>
        <p:blipFill rotWithShape="1">
          <a:blip r:embed="rId1"/>
          <a:srcRect/>
          <a:stretch>
            <a:fillRect/>
          </a:stretch>
        </p:blipFill>
        <p:spPr>
          <a:xfrm>
            <a:off x="6469844" y="4921832"/>
            <a:ext cx="183600" cy="104849"/>
          </a:xfrm>
          <a:prstGeom prst="rect">
            <a:avLst/>
          </a:prstGeom>
          <a:noFill/>
          <a:ln w="9525" cap="flat" cmpd="sng">
            <a:solidFill>
              <a:srgbClr val="FFFFFF">
                <a:alpha val="0"/>
              </a:srgbClr>
            </a:solidFill>
            <a:prstDash val="solid"/>
            <a:round/>
            <a:headEnd type="none" w="med" len="med"/>
            <a:tailEnd type="none" w="med" len="med"/>
          </a:ln>
        </p:spPr>
      </p:pic>
      <p:pic>
        <p:nvPicPr>
          <p:cNvPr id="1149" name="Shape 1149"/>
          <p:cNvPicPr preferRelativeResize="0"/>
          <p:nvPr/>
        </p:nvPicPr>
        <p:blipFill rotWithShape="1">
          <a:blip r:embed="rId4"/>
          <a:srcRect/>
          <a:stretch>
            <a:fillRect/>
          </a:stretch>
        </p:blipFill>
        <p:spPr>
          <a:xfrm>
            <a:off x="6674365" y="4922531"/>
            <a:ext cx="160875" cy="107324"/>
          </a:xfrm>
          <a:prstGeom prst="rect">
            <a:avLst/>
          </a:prstGeom>
          <a:noFill/>
          <a:ln w="9525" cap="flat" cmpd="sng">
            <a:solidFill>
              <a:srgbClr val="FFFFFF">
                <a:alpha val="0"/>
              </a:srgbClr>
            </a:solidFill>
            <a:prstDash val="solid"/>
            <a:round/>
            <a:headEnd type="none" w="med" len="med"/>
            <a:tailEnd type="none" w="med" len="med"/>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154" name="Shape 1154"/>
        <p:cNvGrpSpPr/>
        <p:nvPr/>
      </p:nvGrpSpPr>
      <p:grpSpPr>
        <a:xfrm>
          <a:off x="0" y="0"/>
          <a:ext cx="0" cy="0"/>
          <a:chOff x="0" y="0"/>
          <a:chExt cx="0" cy="0"/>
        </a:xfrm>
      </p:grpSpPr>
      <p:sp>
        <p:nvSpPr>
          <p:cNvPr id="1155" name="Shape 1155"/>
          <p:cNvSpPr txBox="1"/>
          <p:nvPr>
            <p:ph type="title"/>
          </p:nvPr>
        </p:nvSpPr>
        <p:spPr>
          <a:xfrm>
            <a:off x="1485900" y="205978"/>
            <a:ext cx="6172200" cy="857250"/>
          </a:xfrm>
          <a:prstGeom prst="rect">
            <a:avLst/>
          </a:prstGeom>
          <a:noFill/>
          <a:ln>
            <a:noFill/>
          </a:ln>
        </p:spPr>
        <p:txBody>
          <a:bodyPr lIns="68568" tIns="34275" rIns="68568" bIns="34275" anchor="ctr" anchorCtr="0">
            <a:noAutofit/>
          </a:bodyPr>
          <a:lstStyle/>
          <a:p>
            <a:pPr lvl="0" algn="l" rtl="0">
              <a:spcBef>
                <a:spcPts val="0"/>
              </a:spcBef>
              <a:buClr>
                <a:schemeClr val="dk1"/>
              </a:buClr>
              <a:buSzPct val="25000"/>
              <a:buFont typeface="Calibri" panose="020F0502020204030204"/>
              <a:buNone/>
            </a:pPr>
            <a:r>
              <a:rPr lang="en-US"/>
              <a:t>Kittens Framework</a:t>
            </a:r>
            <a:endParaRPr lang="en-US"/>
          </a:p>
        </p:txBody>
      </p:sp>
      <p:grpSp>
        <p:nvGrpSpPr>
          <p:cNvPr id="1156" name="Shape 1156"/>
          <p:cNvGrpSpPr/>
          <p:nvPr/>
        </p:nvGrpSpPr>
        <p:grpSpPr>
          <a:xfrm>
            <a:off x="1359835" y="1700525"/>
            <a:ext cx="1155935" cy="1505306"/>
            <a:chOff x="1873115" y="2430290"/>
            <a:chExt cx="1541247" cy="2007075"/>
          </a:xfrm>
        </p:grpSpPr>
        <p:cxnSp>
          <p:nvCxnSpPr>
            <p:cNvPr id="1157" name="Shape 1157"/>
            <p:cNvCxnSpPr/>
            <p:nvPr/>
          </p:nvCxnSpPr>
          <p:spPr>
            <a:xfrm>
              <a:off x="1955349" y="2430290"/>
              <a:ext cx="1370700" cy="0"/>
            </a:xfrm>
            <a:prstGeom prst="straightConnector1">
              <a:avLst/>
            </a:prstGeom>
            <a:noFill/>
            <a:ln w="25400" cap="flat" cmpd="sng">
              <a:solidFill>
                <a:srgbClr val="FFFFFF"/>
              </a:solidFill>
              <a:prstDash val="solid"/>
              <a:round/>
              <a:headEnd type="none" w="med" len="med"/>
              <a:tailEnd type="none" w="med" len="med"/>
            </a:ln>
          </p:spPr>
        </p:cxnSp>
        <p:cxnSp>
          <p:nvCxnSpPr>
            <p:cNvPr id="1158" name="Shape 1158"/>
            <p:cNvCxnSpPr/>
            <p:nvPr/>
          </p:nvCxnSpPr>
          <p:spPr>
            <a:xfrm>
              <a:off x="1927938" y="4145001"/>
              <a:ext cx="1443600" cy="0"/>
            </a:xfrm>
            <a:prstGeom prst="straightConnector1">
              <a:avLst/>
            </a:prstGeom>
            <a:noFill/>
            <a:ln w="25400" cap="flat" cmpd="sng">
              <a:solidFill>
                <a:srgbClr val="FFFFFF"/>
              </a:solidFill>
              <a:prstDash val="solid"/>
              <a:round/>
              <a:headEnd type="none" w="med" len="med"/>
              <a:tailEnd type="none" w="med" len="med"/>
            </a:ln>
          </p:spPr>
        </p:cxnSp>
        <p:cxnSp>
          <p:nvCxnSpPr>
            <p:cNvPr id="1159" name="Shape 1159"/>
            <p:cNvCxnSpPr/>
            <p:nvPr/>
          </p:nvCxnSpPr>
          <p:spPr>
            <a:xfrm>
              <a:off x="1927938" y="4437366"/>
              <a:ext cx="1443600" cy="0"/>
            </a:xfrm>
            <a:prstGeom prst="straightConnector1">
              <a:avLst/>
            </a:prstGeom>
            <a:noFill/>
            <a:ln w="25400" cap="flat" cmpd="sng">
              <a:solidFill>
                <a:srgbClr val="FFFFFF"/>
              </a:solidFill>
              <a:prstDash val="solid"/>
              <a:round/>
              <a:headEnd type="none" w="med" len="med"/>
              <a:tailEnd type="none" w="med" len="med"/>
            </a:ln>
          </p:spPr>
        </p:cxnSp>
        <p:cxnSp>
          <p:nvCxnSpPr>
            <p:cNvPr id="1160" name="Shape 1160"/>
            <p:cNvCxnSpPr/>
            <p:nvPr/>
          </p:nvCxnSpPr>
          <p:spPr>
            <a:xfrm>
              <a:off x="1873115" y="2512506"/>
              <a:ext cx="0" cy="1586700"/>
            </a:xfrm>
            <a:prstGeom prst="straightConnector1">
              <a:avLst/>
            </a:prstGeom>
            <a:noFill/>
            <a:ln w="25400" cap="flat" cmpd="sng">
              <a:solidFill>
                <a:srgbClr val="FFFFFF"/>
              </a:solidFill>
              <a:prstDash val="solid"/>
              <a:round/>
              <a:headEnd type="none" w="med" len="med"/>
              <a:tailEnd type="none" w="med" len="med"/>
            </a:ln>
          </p:spPr>
        </p:cxnSp>
        <p:cxnSp>
          <p:nvCxnSpPr>
            <p:cNvPr id="1161" name="Shape 1161"/>
            <p:cNvCxnSpPr/>
            <p:nvPr/>
          </p:nvCxnSpPr>
          <p:spPr>
            <a:xfrm>
              <a:off x="3414362" y="2503369"/>
              <a:ext cx="0" cy="1586700"/>
            </a:xfrm>
            <a:prstGeom prst="straightConnector1">
              <a:avLst/>
            </a:prstGeom>
            <a:noFill/>
            <a:ln w="25400" cap="flat" cmpd="sng">
              <a:solidFill>
                <a:srgbClr val="FFFFFF"/>
              </a:solidFill>
              <a:prstDash val="solid"/>
              <a:round/>
              <a:headEnd type="none" w="med" len="med"/>
              <a:tailEnd type="none" w="med" len="med"/>
            </a:ln>
          </p:spPr>
        </p:cxnSp>
        <p:cxnSp>
          <p:nvCxnSpPr>
            <p:cNvPr id="1162" name="Shape 1162"/>
            <p:cNvCxnSpPr/>
            <p:nvPr/>
          </p:nvCxnSpPr>
          <p:spPr>
            <a:xfrm>
              <a:off x="1927936" y="4172410"/>
              <a:ext cx="0" cy="228299"/>
            </a:xfrm>
            <a:prstGeom prst="straightConnector1">
              <a:avLst/>
            </a:prstGeom>
            <a:noFill/>
            <a:ln w="25400" cap="flat" cmpd="sng">
              <a:solidFill>
                <a:srgbClr val="FFFFFF"/>
              </a:solidFill>
              <a:prstDash val="solid"/>
              <a:round/>
              <a:headEnd type="none" w="med" len="med"/>
              <a:tailEnd type="none" w="med" len="med"/>
            </a:ln>
          </p:spPr>
        </p:cxnSp>
        <p:cxnSp>
          <p:nvCxnSpPr>
            <p:cNvPr id="1163" name="Shape 1163"/>
            <p:cNvCxnSpPr/>
            <p:nvPr/>
          </p:nvCxnSpPr>
          <p:spPr>
            <a:xfrm>
              <a:off x="3380742" y="4181544"/>
              <a:ext cx="0" cy="228299"/>
            </a:xfrm>
            <a:prstGeom prst="straightConnector1">
              <a:avLst/>
            </a:prstGeom>
            <a:noFill/>
            <a:ln w="25400" cap="flat" cmpd="sng">
              <a:solidFill>
                <a:srgbClr val="FFFFFF"/>
              </a:solidFill>
              <a:prstDash val="solid"/>
              <a:round/>
              <a:headEnd type="none" w="med" len="med"/>
              <a:tailEnd type="none" w="med" len="med"/>
            </a:ln>
          </p:spPr>
        </p:cxnSp>
        <p:cxnSp>
          <p:nvCxnSpPr>
            <p:cNvPr id="1164" name="Shape 1164"/>
            <p:cNvCxnSpPr/>
            <p:nvPr/>
          </p:nvCxnSpPr>
          <p:spPr>
            <a:xfrm>
              <a:off x="2820446" y="3822307"/>
              <a:ext cx="341100" cy="0"/>
            </a:xfrm>
            <a:prstGeom prst="straightConnector1">
              <a:avLst/>
            </a:prstGeom>
            <a:noFill/>
            <a:ln w="25400" cap="flat" cmpd="sng">
              <a:solidFill>
                <a:srgbClr val="FFFFFF"/>
              </a:solidFill>
              <a:prstDash val="solid"/>
              <a:round/>
              <a:headEnd type="none" w="med" len="med"/>
              <a:tailEnd type="none" w="med" len="med"/>
            </a:ln>
          </p:spPr>
        </p:cxnSp>
        <p:cxnSp>
          <p:nvCxnSpPr>
            <p:cNvPr id="1165" name="Shape 1165"/>
            <p:cNvCxnSpPr/>
            <p:nvPr/>
          </p:nvCxnSpPr>
          <p:spPr>
            <a:xfrm>
              <a:off x="2101542" y="3919891"/>
              <a:ext cx="115499" cy="0"/>
            </a:xfrm>
            <a:prstGeom prst="straightConnector1">
              <a:avLst/>
            </a:prstGeom>
            <a:noFill/>
            <a:ln w="25400" cap="flat" cmpd="sng">
              <a:solidFill>
                <a:srgbClr val="FFFFFF"/>
              </a:solidFill>
              <a:prstDash val="solid"/>
              <a:round/>
              <a:headEnd type="none" w="med" len="med"/>
              <a:tailEnd type="none" w="med" len="med"/>
            </a:ln>
          </p:spPr>
        </p:cxnSp>
        <p:cxnSp>
          <p:nvCxnSpPr>
            <p:cNvPr id="1166" name="Shape 1166"/>
            <p:cNvCxnSpPr/>
            <p:nvPr/>
          </p:nvCxnSpPr>
          <p:spPr>
            <a:xfrm>
              <a:off x="2107408" y="2628375"/>
              <a:ext cx="1026600" cy="0"/>
            </a:xfrm>
            <a:prstGeom prst="straightConnector1">
              <a:avLst/>
            </a:prstGeom>
            <a:noFill/>
            <a:ln w="25400" cap="flat" cmpd="sng">
              <a:solidFill>
                <a:srgbClr val="FFFFFF"/>
              </a:solidFill>
              <a:prstDash val="solid"/>
              <a:round/>
              <a:headEnd type="none" w="med" len="med"/>
              <a:tailEnd type="none" w="med" len="med"/>
            </a:ln>
          </p:spPr>
        </p:cxnSp>
        <p:cxnSp>
          <p:nvCxnSpPr>
            <p:cNvPr id="1167" name="Shape 1167"/>
            <p:cNvCxnSpPr/>
            <p:nvPr/>
          </p:nvCxnSpPr>
          <p:spPr>
            <a:xfrm>
              <a:off x="2062064" y="2676964"/>
              <a:ext cx="0" cy="685200"/>
            </a:xfrm>
            <a:prstGeom prst="straightConnector1">
              <a:avLst/>
            </a:prstGeom>
            <a:noFill/>
            <a:ln w="25400" cap="flat" cmpd="sng">
              <a:solidFill>
                <a:srgbClr val="FFFFFF"/>
              </a:solidFill>
              <a:prstDash val="solid"/>
              <a:round/>
              <a:headEnd type="none" w="med" len="med"/>
              <a:tailEnd type="none" w="med" len="med"/>
            </a:ln>
          </p:spPr>
        </p:cxnSp>
        <p:cxnSp>
          <p:nvCxnSpPr>
            <p:cNvPr id="1168" name="Shape 1168"/>
            <p:cNvCxnSpPr/>
            <p:nvPr/>
          </p:nvCxnSpPr>
          <p:spPr>
            <a:xfrm>
              <a:off x="2107408" y="3420323"/>
              <a:ext cx="1026600" cy="0"/>
            </a:xfrm>
            <a:prstGeom prst="straightConnector1">
              <a:avLst/>
            </a:prstGeom>
            <a:noFill/>
            <a:ln w="25400" cap="flat" cmpd="sng">
              <a:solidFill>
                <a:srgbClr val="FFFFFF"/>
              </a:solidFill>
              <a:prstDash val="solid"/>
              <a:round/>
              <a:headEnd type="none" w="med" len="med"/>
              <a:tailEnd type="none" w="med" len="med"/>
            </a:ln>
          </p:spPr>
        </p:cxnSp>
        <p:cxnSp>
          <p:nvCxnSpPr>
            <p:cNvPr id="1169" name="Shape 1169"/>
            <p:cNvCxnSpPr/>
            <p:nvPr/>
          </p:nvCxnSpPr>
          <p:spPr>
            <a:xfrm>
              <a:off x="3179726" y="2676964"/>
              <a:ext cx="0" cy="685200"/>
            </a:xfrm>
            <a:prstGeom prst="straightConnector1">
              <a:avLst/>
            </a:prstGeom>
            <a:noFill/>
            <a:ln w="25400" cap="flat" cmpd="sng">
              <a:solidFill>
                <a:srgbClr val="FFFFFF"/>
              </a:solidFill>
              <a:prstDash val="solid"/>
              <a:round/>
              <a:headEnd type="none" w="med" len="med"/>
              <a:tailEnd type="none" w="med" len="med"/>
            </a:ln>
          </p:spPr>
        </p:cxnSp>
        <p:cxnSp>
          <p:nvCxnSpPr>
            <p:cNvPr id="1170" name="Shape 1170"/>
            <p:cNvCxnSpPr/>
            <p:nvPr/>
          </p:nvCxnSpPr>
          <p:spPr>
            <a:xfrm>
              <a:off x="2404832" y="2809761"/>
              <a:ext cx="0" cy="119100"/>
            </a:xfrm>
            <a:prstGeom prst="straightConnector1">
              <a:avLst/>
            </a:prstGeom>
            <a:noFill/>
            <a:ln w="25400" cap="flat" cmpd="sng">
              <a:solidFill>
                <a:srgbClr val="FFFFFF"/>
              </a:solidFill>
              <a:prstDash val="solid"/>
              <a:round/>
              <a:headEnd type="none" w="med" len="med"/>
              <a:tailEnd type="none" w="med" len="med"/>
            </a:ln>
          </p:spPr>
        </p:cxnSp>
        <p:cxnSp>
          <p:nvCxnSpPr>
            <p:cNvPr id="1171" name="Shape 1171"/>
            <p:cNvCxnSpPr/>
            <p:nvPr/>
          </p:nvCxnSpPr>
          <p:spPr>
            <a:xfrm>
              <a:off x="2829682" y="2809761"/>
              <a:ext cx="0" cy="119100"/>
            </a:xfrm>
            <a:prstGeom prst="straightConnector1">
              <a:avLst/>
            </a:prstGeom>
            <a:noFill/>
            <a:ln w="25400" cap="flat" cmpd="sng">
              <a:solidFill>
                <a:srgbClr val="FFFFFF"/>
              </a:solidFill>
              <a:prstDash val="solid"/>
              <a:round/>
              <a:headEnd type="none" w="med" len="med"/>
              <a:tailEnd type="none" w="med" len="med"/>
            </a:ln>
          </p:spPr>
        </p:cxnSp>
        <p:cxnSp>
          <p:nvCxnSpPr>
            <p:cNvPr id="1172" name="Shape 1172"/>
            <p:cNvCxnSpPr/>
            <p:nvPr/>
          </p:nvCxnSpPr>
          <p:spPr>
            <a:xfrm>
              <a:off x="2532752" y="3220275"/>
              <a:ext cx="246000" cy="0"/>
            </a:xfrm>
            <a:prstGeom prst="straightConnector1">
              <a:avLst/>
            </a:prstGeom>
            <a:noFill/>
            <a:ln w="25400" cap="flat" cmpd="sng">
              <a:solidFill>
                <a:srgbClr val="FFFFFF"/>
              </a:solidFill>
              <a:prstDash val="solid"/>
              <a:round/>
              <a:headEnd type="none" w="med" len="med"/>
              <a:tailEnd type="none" w="med" len="med"/>
            </a:ln>
          </p:spPr>
        </p:cxnSp>
        <p:cxnSp>
          <p:nvCxnSpPr>
            <p:cNvPr id="1173" name="Shape 1173"/>
            <p:cNvCxnSpPr/>
            <p:nvPr/>
          </p:nvCxnSpPr>
          <p:spPr>
            <a:xfrm>
              <a:off x="2646772" y="2809761"/>
              <a:ext cx="0" cy="249900"/>
            </a:xfrm>
            <a:prstGeom prst="straightConnector1">
              <a:avLst/>
            </a:prstGeom>
            <a:noFill/>
            <a:ln w="25400" cap="flat" cmpd="sng">
              <a:solidFill>
                <a:srgbClr val="FFFFFF"/>
              </a:solidFill>
              <a:prstDash val="solid"/>
              <a:round/>
              <a:headEnd type="none" w="med" len="med"/>
              <a:tailEnd type="none" w="med" len="med"/>
            </a:ln>
          </p:spPr>
        </p:cxnSp>
        <p:cxnSp>
          <p:nvCxnSpPr>
            <p:cNvPr id="1174" name="Shape 1174"/>
            <p:cNvCxnSpPr/>
            <p:nvPr/>
          </p:nvCxnSpPr>
          <p:spPr>
            <a:xfrm rot="10800000" flipH="1">
              <a:off x="2577692" y="3058141"/>
              <a:ext cx="70499" cy="1500"/>
            </a:xfrm>
            <a:prstGeom prst="straightConnector1">
              <a:avLst/>
            </a:prstGeom>
            <a:noFill/>
            <a:ln w="25400" cap="flat" cmpd="sng">
              <a:solidFill>
                <a:srgbClr val="FFFFFF"/>
              </a:solidFill>
              <a:prstDash val="solid"/>
              <a:round/>
              <a:headEnd type="none" w="med" len="med"/>
              <a:tailEnd type="none" w="med" len="med"/>
            </a:ln>
          </p:spPr>
        </p:cxnSp>
        <p:cxnSp>
          <p:nvCxnSpPr>
            <p:cNvPr id="1175" name="Shape 1175"/>
            <p:cNvCxnSpPr/>
            <p:nvPr/>
          </p:nvCxnSpPr>
          <p:spPr>
            <a:xfrm rot="10800000" flipH="1">
              <a:off x="2780384" y="3168632"/>
              <a:ext cx="70499" cy="1500"/>
            </a:xfrm>
            <a:prstGeom prst="straightConnector1">
              <a:avLst/>
            </a:prstGeom>
            <a:noFill/>
            <a:ln w="25400" cap="flat" cmpd="sng">
              <a:solidFill>
                <a:srgbClr val="FFFFFF"/>
              </a:solidFill>
              <a:prstDash val="solid"/>
              <a:round/>
              <a:headEnd type="none" w="med" len="med"/>
              <a:tailEnd type="none" w="med" len="med"/>
            </a:ln>
          </p:spPr>
        </p:cxnSp>
        <p:cxnSp>
          <p:nvCxnSpPr>
            <p:cNvPr id="1176" name="Shape 1176"/>
            <p:cNvCxnSpPr/>
            <p:nvPr/>
          </p:nvCxnSpPr>
          <p:spPr>
            <a:xfrm rot="10800000" flipH="1">
              <a:off x="2446741" y="3174208"/>
              <a:ext cx="70499" cy="1500"/>
            </a:xfrm>
            <a:prstGeom prst="straightConnector1">
              <a:avLst/>
            </a:prstGeom>
            <a:noFill/>
            <a:ln w="25400" cap="flat" cmpd="sng">
              <a:solidFill>
                <a:srgbClr val="FFFFFF"/>
              </a:solidFill>
              <a:prstDash val="solid"/>
              <a:round/>
              <a:headEnd type="none" w="med" len="med"/>
              <a:tailEnd type="none" w="med" len="med"/>
            </a:ln>
          </p:spPr>
        </p:cxnSp>
      </p:grpSp>
      <p:grpSp>
        <p:nvGrpSpPr>
          <p:cNvPr id="1177" name="Shape 1177"/>
          <p:cNvGrpSpPr/>
          <p:nvPr/>
        </p:nvGrpSpPr>
        <p:grpSpPr>
          <a:xfrm>
            <a:off x="6520495" y="1706247"/>
            <a:ext cx="1155935" cy="1505306"/>
            <a:chOff x="1873115" y="2430290"/>
            <a:chExt cx="1541247" cy="2007075"/>
          </a:xfrm>
        </p:grpSpPr>
        <p:cxnSp>
          <p:nvCxnSpPr>
            <p:cNvPr id="1178" name="Shape 1178"/>
            <p:cNvCxnSpPr/>
            <p:nvPr/>
          </p:nvCxnSpPr>
          <p:spPr>
            <a:xfrm>
              <a:off x="1955349" y="2430290"/>
              <a:ext cx="1370700" cy="0"/>
            </a:xfrm>
            <a:prstGeom prst="straightConnector1">
              <a:avLst/>
            </a:prstGeom>
            <a:noFill/>
            <a:ln w="25400" cap="flat" cmpd="sng">
              <a:solidFill>
                <a:srgbClr val="FFFFFF"/>
              </a:solidFill>
              <a:prstDash val="solid"/>
              <a:round/>
              <a:headEnd type="none" w="med" len="med"/>
              <a:tailEnd type="none" w="med" len="med"/>
            </a:ln>
          </p:spPr>
        </p:cxnSp>
        <p:cxnSp>
          <p:nvCxnSpPr>
            <p:cNvPr id="1179" name="Shape 1179"/>
            <p:cNvCxnSpPr/>
            <p:nvPr/>
          </p:nvCxnSpPr>
          <p:spPr>
            <a:xfrm>
              <a:off x="1927938" y="4145001"/>
              <a:ext cx="1443600" cy="0"/>
            </a:xfrm>
            <a:prstGeom prst="straightConnector1">
              <a:avLst/>
            </a:prstGeom>
            <a:noFill/>
            <a:ln w="25400" cap="flat" cmpd="sng">
              <a:solidFill>
                <a:srgbClr val="FFFFFF"/>
              </a:solidFill>
              <a:prstDash val="solid"/>
              <a:round/>
              <a:headEnd type="none" w="med" len="med"/>
              <a:tailEnd type="none" w="med" len="med"/>
            </a:ln>
          </p:spPr>
        </p:cxnSp>
        <p:cxnSp>
          <p:nvCxnSpPr>
            <p:cNvPr id="1180" name="Shape 1180"/>
            <p:cNvCxnSpPr/>
            <p:nvPr/>
          </p:nvCxnSpPr>
          <p:spPr>
            <a:xfrm>
              <a:off x="1927938" y="4437366"/>
              <a:ext cx="1443600" cy="0"/>
            </a:xfrm>
            <a:prstGeom prst="straightConnector1">
              <a:avLst/>
            </a:prstGeom>
            <a:noFill/>
            <a:ln w="25400" cap="flat" cmpd="sng">
              <a:solidFill>
                <a:srgbClr val="FFFFFF"/>
              </a:solidFill>
              <a:prstDash val="solid"/>
              <a:round/>
              <a:headEnd type="none" w="med" len="med"/>
              <a:tailEnd type="none" w="med" len="med"/>
            </a:ln>
          </p:spPr>
        </p:cxnSp>
        <p:cxnSp>
          <p:nvCxnSpPr>
            <p:cNvPr id="1181" name="Shape 1181"/>
            <p:cNvCxnSpPr/>
            <p:nvPr/>
          </p:nvCxnSpPr>
          <p:spPr>
            <a:xfrm>
              <a:off x="1873115" y="2512506"/>
              <a:ext cx="0" cy="1586700"/>
            </a:xfrm>
            <a:prstGeom prst="straightConnector1">
              <a:avLst/>
            </a:prstGeom>
            <a:noFill/>
            <a:ln w="25400" cap="flat" cmpd="sng">
              <a:solidFill>
                <a:srgbClr val="FFFFFF"/>
              </a:solidFill>
              <a:prstDash val="solid"/>
              <a:round/>
              <a:headEnd type="none" w="med" len="med"/>
              <a:tailEnd type="none" w="med" len="med"/>
            </a:ln>
          </p:spPr>
        </p:cxnSp>
        <p:cxnSp>
          <p:nvCxnSpPr>
            <p:cNvPr id="1182" name="Shape 1182"/>
            <p:cNvCxnSpPr/>
            <p:nvPr/>
          </p:nvCxnSpPr>
          <p:spPr>
            <a:xfrm>
              <a:off x="3414362" y="2503369"/>
              <a:ext cx="0" cy="1586700"/>
            </a:xfrm>
            <a:prstGeom prst="straightConnector1">
              <a:avLst/>
            </a:prstGeom>
            <a:noFill/>
            <a:ln w="25400" cap="flat" cmpd="sng">
              <a:solidFill>
                <a:srgbClr val="FFFFFF"/>
              </a:solidFill>
              <a:prstDash val="solid"/>
              <a:round/>
              <a:headEnd type="none" w="med" len="med"/>
              <a:tailEnd type="none" w="med" len="med"/>
            </a:ln>
          </p:spPr>
        </p:cxnSp>
        <p:cxnSp>
          <p:nvCxnSpPr>
            <p:cNvPr id="1183" name="Shape 1183"/>
            <p:cNvCxnSpPr/>
            <p:nvPr/>
          </p:nvCxnSpPr>
          <p:spPr>
            <a:xfrm>
              <a:off x="1927936" y="4172410"/>
              <a:ext cx="0" cy="228299"/>
            </a:xfrm>
            <a:prstGeom prst="straightConnector1">
              <a:avLst/>
            </a:prstGeom>
            <a:noFill/>
            <a:ln w="25400" cap="flat" cmpd="sng">
              <a:solidFill>
                <a:srgbClr val="FFFFFF"/>
              </a:solidFill>
              <a:prstDash val="solid"/>
              <a:round/>
              <a:headEnd type="none" w="med" len="med"/>
              <a:tailEnd type="none" w="med" len="med"/>
            </a:ln>
          </p:spPr>
        </p:cxnSp>
        <p:cxnSp>
          <p:nvCxnSpPr>
            <p:cNvPr id="1184" name="Shape 1184"/>
            <p:cNvCxnSpPr/>
            <p:nvPr/>
          </p:nvCxnSpPr>
          <p:spPr>
            <a:xfrm>
              <a:off x="3380742" y="4181544"/>
              <a:ext cx="0" cy="228299"/>
            </a:xfrm>
            <a:prstGeom prst="straightConnector1">
              <a:avLst/>
            </a:prstGeom>
            <a:noFill/>
            <a:ln w="25400" cap="flat" cmpd="sng">
              <a:solidFill>
                <a:srgbClr val="FFFFFF"/>
              </a:solidFill>
              <a:prstDash val="solid"/>
              <a:round/>
              <a:headEnd type="none" w="med" len="med"/>
              <a:tailEnd type="none" w="med" len="med"/>
            </a:ln>
          </p:spPr>
        </p:cxnSp>
        <p:cxnSp>
          <p:nvCxnSpPr>
            <p:cNvPr id="1185" name="Shape 1185"/>
            <p:cNvCxnSpPr/>
            <p:nvPr/>
          </p:nvCxnSpPr>
          <p:spPr>
            <a:xfrm>
              <a:off x="2820446" y="3822307"/>
              <a:ext cx="341100" cy="0"/>
            </a:xfrm>
            <a:prstGeom prst="straightConnector1">
              <a:avLst/>
            </a:prstGeom>
            <a:noFill/>
            <a:ln w="25400" cap="flat" cmpd="sng">
              <a:solidFill>
                <a:srgbClr val="FFFFFF"/>
              </a:solidFill>
              <a:prstDash val="solid"/>
              <a:round/>
              <a:headEnd type="none" w="med" len="med"/>
              <a:tailEnd type="none" w="med" len="med"/>
            </a:ln>
          </p:spPr>
        </p:cxnSp>
        <p:cxnSp>
          <p:nvCxnSpPr>
            <p:cNvPr id="1186" name="Shape 1186"/>
            <p:cNvCxnSpPr/>
            <p:nvPr/>
          </p:nvCxnSpPr>
          <p:spPr>
            <a:xfrm>
              <a:off x="2101542" y="3919891"/>
              <a:ext cx="115499" cy="0"/>
            </a:xfrm>
            <a:prstGeom prst="straightConnector1">
              <a:avLst/>
            </a:prstGeom>
            <a:noFill/>
            <a:ln w="25400" cap="flat" cmpd="sng">
              <a:solidFill>
                <a:srgbClr val="FFFFFF"/>
              </a:solidFill>
              <a:prstDash val="solid"/>
              <a:round/>
              <a:headEnd type="none" w="med" len="med"/>
              <a:tailEnd type="none" w="med" len="med"/>
            </a:ln>
          </p:spPr>
        </p:cxnSp>
        <p:cxnSp>
          <p:nvCxnSpPr>
            <p:cNvPr id="1187" name="Shape 1187"/>
            <p:cNvCxnSpPr/>
            <p:nvPr/>
          </p:nvCxnSpPr>
          <p:spPr>
            <a:xfrm>
              <a:off x="2107408" y="2628375"/>
              <a:ext cx="1026600" cy="0"/>
            </a:xfrm>
            <a:prstGeom prst="straightConnector1">
              <a:avLst/>
            </a:prstGeom>
            <a:noFill/>
            <a:ln w="25400" cap="flat" cmpd="sng">
              <a:solidFill>
                <a:srgbClr val="FFFFFF"/>
              </a:solidFill>
              <a:prstDash val="solid"/>
              <a:round/>
              <a:headEnd type="none" w="med" len="med"/>
              <a:tailEnd type="none" w="med" len="med"/>
            </a:ln>
          </p:spPr>
        </p:cxnSp>
        <p:cxnSp>
          <p:nvCxnSpPr>
            <p:cNvPr id="1188" name="Shape 1188"/>
            <p:cNvCxnSpPr/>
            <p:nvPr/>
          </p:nvCxnSpPr>
          <p:spPr>
            <a:xfrm>
              <a:off x="2062064" y="2676964"/>
              <a:ext cx="0" cy="685200"/>
            </a:xfrm>
            <a:prstGeom prst="straightConnector1">
              <a:avLst/>
            </a:prstGeom>
            <a:noFill/>
            <a:ln w="25400" cap="flat" cmpd="sng">
              <a:solidFill>
                <a:srgbClr val="FFFFFF"/>
              </a:solidFill>
              <a:prstDash val="solid"/>
              <a:round/>
              <a:headEnd type="none" w="med" len="med"/>
              <a:tailEnd type="none" w="med" len="med"/>
            </a:ln>
          </p:spPr>
        </p:cxnSp>
        <p:cxnSp>
          <p:nvCxnSpPr>
            <p:cNvPr id="1189" name="Shape 1189"/>
            <p:cNvCxnSpPr/>
            <p:nvPr/>
          </p:nvCxnSpPr>
          <p:spPr>
            <a:xfrm>
              <a:off x="2107408" y="3420323"/>
              <a:ext cx="1026600" cy="0"/>
            </a:xfrm>
            <a:prstGeom prst="straightConnector1">
              <a:avLst/>
            </a:prstGeom>
            <a:noFill/>
            <a:ln w="25400" cap="flat" cmpd="sng">
              <a:solidFill>
                <a:srgbClr val="FFFFFF"/>
              </a:solidFill>
              <a:prstDash val="solid"/>
              <a:round/>
              <a:headEnd type="none" w="med" len="med"/>
              <a:tailEnd type="none" w="med" len="med"/>
            </a:ln>
          </p:spPr>
        </p:cxnSp>
        <p:cxnSp>
          <p:nvCxnSpPr>
            <p:cNvPr id="1190" name="Shape 1190"/>
            <p:cNvCxnSpPr/>
            <p:nvPr/>
          </p:nvCxnSpPr>
          <p:spPr>
            <a:xfrm>
              <a:off x="3179726" y="2676964"/>
              <a:ext cx="0" cy="685200"/>
            </a:xfrm>
            <a:prstGeom prst="straightConnector1">
              <a:avLst/>
            </a:prstGeom>
            <a:noFill/>
            <a:ln w="25400" cap="flat" cmpd="sng">
              <a:solidFill>
                <a:srgbClr val="FFFFFF"/>
              </a:solidFill>
              <a:prstDash val="solid"/>
              <a:round/>
              <a:headEnd type="none" w="med" len="med"/>
              <a:tailEnd type="none" w="med" len="med"/>
            </a:ln>
          </p:spPr>
        </p:cxnSp>
        <p:cxnSp>
          <p:nvCxnSpPr>
            <p:cNvPr id="1191" name="Shape 1191"/>
            <p:cNvCxnSpPr/>
            <p:nvPr/>
          </p:nvCxnSpPr>
          <p:spPr>
            <a:xfrm>
              <a:off x="2466482" y="2809761"/>
              <a:ext cx="0" cy="119100"/>
            </a:xfrm>
            <a:prstGeom prst="straightConnector1">
              <a:avLst/>
            </a:prstGeom>
            <a:noFill/>
            <a:ln w="25400" cap="flat" cmpd="sng">
              <a:solidFill>
                <a:srgbClr val="FFFFFF"/>
              </a:solidFill>
              <a:prstDash val="solid"/>
              <a:round/>
              <a:headEnd type="none" w="med" len="med"/>
              <a:tailEnd type="none" w="med" len="med"/>
            </a:ln>
          </p:spPr>
        </p:cxnSp>
        <p:cxnSp>
          <p:nvCxnSpPr>
            <p:cNvPr id="1192" name="Shape 1192"/>
            <p:cNvCxnSpPr/>
            <p:nvPr/>
          </p:nvCxnSpPr>
          <p:spPr>
            <a:xfrm>
              <a:off x="2891332" y="2809761"/>
              <a:ext cx="0" cy="119100"/>
            </a:xfrm>
            <a:prstGeom prst="straightConnector1">
              <a:avLst/>
            </a:prstGeom>
            <a:noFill/>
            <a:ln w="25400" cap="flat" cmpd="sng">
              <a:solidFill>
                <a:srgbClr val="FFFFFF"/>
              </a:solidFill>
              <a:prstDash val="solid"/>
              <a:round/>
              <a:headEnd type="none" w="med" len="med"/>
              <a:tailEnd type="none" w="med" len="med"/>
            </a:ln>
          </p:spPr>
        </p:cxnSp>
        <p:cxnSp>
          <p:nvCxnSpPr>
            <p:cNvPr id="1193" name="Shape 1193"/>
            <p:cNvCxnSpPr/>
            <p:nvPr/>
          </p:nvCxnSpPr>
          <p:spPr>
            <a:xfrm>
              <a:off x="2532752" y="3220275"/>
              <a:ext cx="246000" cy="0"/>
            </a:xfrm>
            <a:prstGeom prst="straightConnector1">
              <a:avLst/>
            </a:prstGeom>
            <a:noFill/>
            <a:ln w="25400" cap="flat" cmpd="sng">
              <a:solidFill>
                <a:srgbClr val="FFFFFF"/>
              </a:solidFill>
              <a:prstDash val="solid"/>
              <a:round/>
              <a:headEnd type="none" w="med" len="med"/>
              <a:tailEnd type="none" w="med" len="med"/>
            </a:ln>
          </p:spPr>
        </p:cxnSp>
        <p:cxnSp>
          <p:nvCxnSpPr>
            <p:cNvPr id="1194" name="Shape 1194"/>
            <p:cNvCxnSpPr/>
            <p:nvPr/>
          </p:nvCxnSpPr>
          <p:spPr>
            <a:xfrm>
              <a:off x="2646772" y="2809761"/>
              <a:ext cx="0" cy="249900"/>
            </a:xfrm>
            <a:prstGeom prst="straightConnector1">
              <a:avLst/>
            </a:prstGeom>
            <a:noFill/>
            <a:ln w="25400" cap="flat" cmpd="sng">
              <a:solidFill>
                <a:srgbClr val="FFFFFF"/>
              </a:solidFill>
              <a:prstDash val="solid"/>
              <a:round/>
              <a:headEnd type="none" w="med" len="med"/>
              <a:tailEnd type="none" w="med" len="med"/>
            </a:ln>
          </p:spPr>
        </p:cxnSp>
        <p:cxnSp>
          <p:nvCxnSpPr>
            <p:cNvPr id="1195" name="Shape 1195"/>
            <p:cNvCxnSpPr/>
            <p:nvPr/>
          </p:nvCxnSpPr>
          <p:spPr>
            <a:xfrm rot="10800000" flipH="1">
              <a:off x="2639342" y="3058141"/>
              <a:ext cx="70499" cy="1500"/>
            </a:xfrm>
            <a:prstGeom prst="straightConnector1">
              <a:avLst/>
            </a:prstGeom>
            <a:noFill/>
            <a:ln w="25400" cap="flat" cmpd="sng">
              <a:solidFill>
                <a:srgbClr val="FFFFFF"/>
              </a:solidFill>
              <a:prstDash val="solid"/>
              <a:round/>
              <a:headEnd type="none" w="med" len="med"/>
              <a:tailEnd type="none" w="med" len="med"/>
            </a:ln>
          </p:spPr>
        </p:cxnSp>
        <p:cxnSp>
          <p:nvCxnSpPr>
            <p:cNvPr id="1196" name="Shape 1196"/>
            <p:cNvCxnSpPr/>
            <p:nvPr/>
          </p:nvCxnSpPr>
          <p:spPr>
            <a:xfrm rot="10800000" flipH="1">
              <a:off x="2780384" y="3168632"/>
              <a:ext cx="70499" cy="1500"/>
            </a:xfrm>
            <a:prstGeom prst="straightConnector1">
              <a:avLst/>
            </a:prstGeom>
            <a:noFill/>
            <a:ln w="25400" cap="flat" cmpd="sng">
              <a:solidFill>
                <a:srgbClr val="FFFFFF"/>
              </a:solidFill>
              <a:prstDash val="solid"/>
              <a:round/>
              <a:headEnd type="none" w="med" len="med"/>
              <a:tailEnd type="none" w="med" len="med"/>
            </a:ln>
          </p:spPr>
        </p:cxnSp>
        <p:cxnSp>
          <p:nvCxnSpPr>
            <p:cNvPr id="1197" name="Shape 1197"/>
            <p:cNvCxnSpPr/>
            <p:nvPr/>
          </p:nvCxnSpPr>
          <p:spPr>
            <a:xfrm rot="10800000" flipH="1">
              <a:off x="2446741" y="3174208"/>
              <a:ext cx="70499" cy="1500"/>
            </a:xfrm>
            <a:prstGeom prst="straightConnector1">
              <a:avLst/>
            </a:prstGeom>
            <a:noFill/>
            <a:ln w="25400" cap="flat" cmpd="sng">
              <a:solidFill>
                <a:srgbClr val="FFFFFF"/>
              </a:solidFill>
              <a:prstDash val="solid"/>
              <a:round/>
              <a:headEnd type="none" w="med" len="med"/>
              <a:tailEnd type="none" w="med" len="med"/>
            </a:ln>
          </p:spPr>
        </p:cxnSp>
      </p:grpSp>
      <p:sp>
        <p:nvSpPr>
          <p:cNvPr id="1198" name="Shape 1198"/>
          <p:cNvSpPr txBox="1"/>
          <p:nvPr/>
        </p:nvSpPr>
        <p:spPr>
          <a:xfrm>
            <a:off x="2709692" y="1114634"/>
            <a:ext cx="1533599" cy="523350"/>
          </a:xfrm>
          <a:prstGeom prst="rect">
            <a:avLst/>
          </a:prstGeom>
          <a:noFill/>
          <a:ln>
            <a:noFill/>
          </a:ln>
        </p:spPr>
        <p:txBody>
          <a:bodyPr lIns="68568" tIns="34275" rIns="68568" bIns="34275" anchor="t" anchorCtr="0">
            <a:noAutofit/>
          </a:bodyPr>
          <a:lstStyle/>
          <a:p>
            <a:pPr marL="0" marR="0" lvl="0" indent="0" algn="l" rtl="0">
              <a:spcBef>
                <a:spcPts val="0"/>
              </a:spcBef>
              <a:buClr>
                <a:srgbClr val="000000"/>
              </a:buClr>
              <a:buSzPct val="25000"/>
              <a:buFont typeface="Arial" panose="020B0604020202020204"/>
              <a:buNone/>
            </a:pPr>
            <a:r>
              <a:rPr lang="en-US" sz="2250" b="0" i="0" u="none" strike="noStrike" cap="none">
                <a:solidFill>
                  <a:srgbClr val="FFFFFF"/>
                </a:solidFill>
                <a:latin typeface="Calibri" panose="020F0502020204030204"/>
                <a:ea typeface="Calibri" panose="020F0502020204030204"/>
                <a:cs typeface="Calibri" panose="020F0502020204030204"/>
                <a:sym typeface="Calibri" panose="020F0502020204030204"/>
              </a:rPr>
              <a:t>Hola</a:t>
            </a:r>
            <a:endParaRPr lang="en-US" sz="225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a:p>
            <a:pPr marL="0" marR="0" lvl="0" indent="0" algn="l" rtl="0">
              <a:spcBef>
                <a:spcPts val="600"/>
              </a:spcBef>
              <a:buClr>
                <a:schemeClr val="lt1"/>
              </a:buClr>
              <a:buFont typeface="Arial" panose="020B0604020202020204"/>
              <a:buNone/>
            </a:pPr>
            <a:endParaRPr sz="225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0" marR="0" lvl="0" indent="0" algn="l" rtl="0">
              <a:spcBef>
                <a:spcPts val="600"/>
              </a:spcBef>
              <a:buClr>
                <a:schemeClr val="lt1"/>
              </a:buClr>
              <a:buFont typeface="Arial" panose="020B0604020202020204"/>
              <a:buNone/>
            </a:pPr>
            <a:endParaRPr sz="225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0" marR="0" lvl="0" indent="0" algn="l" rtl="0">
              <a:spcBef>
                <a:spcPts val="600"/>
              </a:spcBef>
              <a:buClr>
                <a:schemeClr val="lt1"/>
              </a:buClr>
              <a:buFont typeface="Arial" panose="020B0604020202020204"/>
              <a:buNone/>
            </a:pPr>
            <a:endParaRPr sz="225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0" marR="0" lvl="0" indent="0" algn="l" rtl="0">
              <a:spcBef>
                <a:spcPts val="600"/>
              </a:spcBef>
              <a:buClr>
                <a:schemeClr val="lt1"/>
              </a:buClr>
              <a:buFont typeface="Arial" panose="020B0604020202020204"/>
              <a:buNone/>
            </a:pPr>
            <a:endParaRPr sz="225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0" marR="0" lvl="0" indent="0" algn="l" rtl="0">
              <a:spcBef>
                <a:spcPts val="600"/>
              </a:spcBef>
              <a:buClr>
                <a:schemeClr val="lt1"/>
              </a:buClr>
              <a:buFont typeface="Arial" panose="020B0604020202020204"/>
              <a:buNone/>
            </a:pPr>
            <a:endParaRPr sz="225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0" marR="0" lvl="0" indent="0" algn="l" rtl="0">
              <a:spcBef>
                <a:spcPts val="600"/>
              </a:spcBef>
              <a:buClr>
                <a:schemeClr val="lt1"/>
              </a:buClr>
              <a:buFont typeface="Arial" panose="020B0604020202020204"/>
              <a:buNone/>
            </a:pPr>
            <a:endParaRPr sz="225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0" marR="0" lvl="0" indent="0" algn="l" rtl="0">
              <a:spcBef>
                <a:spcPts val="640"/>
              </a:spcBef>
              <a:buClr>
                <a:schemeClr val="lt1"/>
              </a:buClr>
              <a:buFont typeface="Arial" panose="020B0604020202020204"/>
              <a:buNone/>
            </a:pPr>
            <a:endParaRPr sz="24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199" name="Shape 1199"/>
          <p:cNvSpPr txBox="1"/>
          <p:nvPr/>
        </p:nvSpPr>
        <p:spPr>
          <a:xfrm>
            <a:off x="5150972" y="1167338"/>
            <a:ext cx="1272150" cy="553500"/>
          </a:xfrm>
          <a:prstGeom prst="rect">
            <a:avLst/>
          </a:prstGeom>
          <a:noFill/>
          <a:ln>
            <a:noFill/>
          </a:ln>
        </p:spPr>
        <p:txBody>
          <a:bodyPr lIns="68568" tIns="34275" rIns="68568" bIns="34275" anchor="t" anchorCtr="0">
            <a:noAutofit/>
          </a:bodyPr>
          <a:lstStyle/>
          <a:p>
            <a:pPr marL="0" marR="0" lvl="0" indent="0" algn="l" rtl="0">
              <a:lnSpc>
                <a:spcPct val="100000"/>
              </a:lnSpc>
              <a:spcBef>
                <a:spcPts val="0"/>
              </a:spcBef>
              <a:spcAft>
                <a:spcPts val="0"/>
              </a:spcAft>
              <a:buClr>
                <a:srgbClr val="000000"/>
              </a:buClr>
              <a:buSzPct val="25000"/>
              <a:buFont typeface="Arial" panose="020B0604020202020204"/>
              <a:buNone/>
            </a:pPr>
            <a:r>
              <a:rPr lang="en-US" sz="2250">
                <a:solidFill>
                  <a:srgbClr val="FFFFFF"/>
                </a:solidFill>
                <a:latin typeface="Calibri" panose="020F0502020204030204"/>
                <a:ea typeface="Calibri" panose="020F0502020204030204"/>
                <a:cs typeface="Calibri" panose="020F0502020204030204"/>
                <a:sym typeface="Calibri" panose="020F0502020204030204"/>
              </a:rPr>
              <a:t>Hello</a:t>
            </a:r>
            <a:endParaRPr lang="en-US" sz="2250">
              <a:solidFill>
                <a:srgbClr val="FFFFFF"/>
              </a:solidFill>
              <a:latin typeface="Calibri" panose="020F0502020204030204"/>
              <a:ea typeface="Calibri" panose="020F0502020204030204"/>
              <a:cs typeface="Calibri" panose="020F0502020204030204"/>
              <a:sym typeface="Calibri" panose="020F0502020204030204"/>
            </a:endParaRPr>
          </a:p>
          <a:p>
            <a:pPr marL="0" marR="0" lvl="0" indent="0" algn="l" rtl="0">
              <a:spcBef>
                <a:spcPts val="600"/>
              </a:spcBef>
              <a:buClr>
                <a:schemeClr val="lt1"/>
              </a:buClr>
              <a:buFont typeface="Arial" panose="020B0604020202020204"/>
              <a:buNone/>
            </a:pPr>
            <a:endParaRPr sz="2250">
              <a:solidFill>
                <a:srgbClr val="FFFFFF"/>
              </a:solidFill>
              <a:latin typeface="Calibri" panose="020F0502020204030204"/>
              <a:ea typeface="Calibri" panose="020F0502020204030204"/>
              <a:cs typeface="Calibri" panose="020F0502020204030204"/>
              <a:sym typeface="Calibri" panose="020F0502020204030204"/>
            </a:endParaRPr>
          </a:p>
          <a:p>
            <a:pPr marL="0" marR="0" lvl="0" indent="0" algn="l" rtl="0">
              <a:spcBef>
                <a:spcPts val="600"/>
              </a:spcBef>
              <a:buClr>
                <a:schemeClr val="lt1"/>
              </a:buClr>
              <a:buFont typeface="Arial" panose="020B0604020202020204"/>
              <a:buNone/>
            </a:pPr>
            <a:endParaRPr sz="225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0" marR="0" lvl="0" indent="0" algn="l" rtl="0">
              <a:spcBef>
                <a:spcPts val="640"/>
              </a:spcBef>
              <a:buClr>
                <a:schemeClr val="lt1"/>
              </a:buClr>
              <a:buFont typeface="Arial" panose="020B0604020202020204"/>
              <a:buNone/>
            </a:pPr>
            <a:endParaRPr sz="24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200" name="Shape 1200"/>
          <p:cNvSpPr txBox="1"/>
          <p:nvPr/>
        </p:nvSpPr>
        <p:spPr>
          <a:xfrm>
            <a:off x="2691195" y="1855743"/>
            <a:ext cx="2141549" cy="776700"/>
          </a:xfrm>
          <a:prstGeom prst="rect">
            <a:avLst/>
          </a:prstGeom>
          <a:noFill/>
          <a:ln>
            <a:noFill/>
          </a:ln>
        </p:spPr>
        <p:txBody>
          <a:bodyPr lIns="68568" tIns="34275" rIns="68568" bIns="34275" anchor="t" anchorCtr="0">
            <a:noAutofit/>
          </a:bodyPr>
          <a:lstStyle/>
          <a:p>
            <a:pPr marL="0" marR="0" lvl="0" indent="0" algn="l" rtl="0">
              <a:lnSpc>
                <a:spcPct val="100000"/>
              </a:lnSpc>
              <a:spcBef>
                <a:spcPts val="0"/>
              </a:spcBef>
              <a:spcAft>
                <a:spcPts val="0"/>
              </a:spcAft>
              <a:buClr>
                <a:srgbClr val="000000"/>
              </a:buClr>
              <a:buSzPct val="25000"/>
              <a:buFont typeface="Arial" panose="020B0604020202020204"/>
              <a:buNone/>
            </a:pPr>
            <a:r>
              <a:rPr lang="en-US" sz="2250">
                <a:solidFill>
                  <a:srgbClr val="FFFFFF"/>
                </a:solidFill>
                <a:latin typeface="Calibri" panose="020F0502020204030204"/>
                <a:ea typeface="Calibri" panose="020F0502020204030204"/>
                <a:cs typeface="Calibri" panose="020F0502020204030204"/>
                <a:sym typeface="Calibri" panose="020F0502020204030204"/>
              </a:rPr>
              <a:t>Do you speak Spanish?</a:t>
            </a:r>
            <a:endParaRPr lang="en-US" sz="2250">
              <a:solidFill>
                <a:srgbClr val="FFFFFF"/>
              </a:solidFill>
              <a:latin typeface="Calibri" panose="020F0502020204030204"/>
              <a:ea typeface="Calibri" panose="020F0502020204030204"/>
              <a:cs typeface="Calibri" panose="020F0502020204030204"/>
              <a:sym typeface="Calibri" panose="020F0502020204030204"/>
            </a:endParaRPr>
          </a:p>
          <a:p>
            <a:pPr marL="0" marR="0" lvl="0" indent="0" algn="l" rtl="0">
              <a:spcBef>
                <a:spcPts val="480"/>
              </a:spcBef>
              <a:buClr>
                <a:schemeClr val="lt1"/>
              </a:buClr>
              <a:buFont typeface="Arial" panose="020B0604020202020204"/>
              <a:buNone/>
            </a:pPr>
            <a:endParaRPr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0" marR="0" lvl="0" indent="0" algn="l" rtl="0">
              <a:spcBef>
                <a:spcPts val="600"/>
              </a:spcBef>
              <a:buClr>
                <a:schemeClr val="lt1"/>
              </a:buClr>
              <a:buFont typeface="Arial" panose="020B0604020202020204"/>
              <a:buNone/>
            </a:pPr>
            <a:endParaRPr sz="225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0" marR="0" lvl="0" indent="0" algn="l" rtl="0">
              <a:spcBef>
                <a:spcPts val="600"/>
              </a:spcBef>
              <a:buClr>
                <a:schemeClr val="lt1"/>
              </a:buClr>
              <a:buFont typeface="Arial" panose="020B0604020202020204"/>
              <a:buNone/>
            </a:pPr>
            <a:endParaRPr sz="225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0" marR="0" lvl="0" indent="0" algn="l" rtl="0">
              <a:spcBef>
                <a:spcPts val="600"/>
              </a:spcBef>
              <a:buClr>
                <a:schemeClr val="lt1"/>
              </a:buClr>
              <a:buFont typeface="Arial" panose="020B0604020202020204"/>
              <a:buNone/>
            </a:pPr>
            <a:endParaRPr sz="225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0" marR="0" lvl="0" indent="0" algn="l" rtl="0">
              <a:spcBef>
                <a:spcPts val="600"/>
              </a:spcBef>
              <a:buClr>
                <a:schemeClr val="lt1"/>
              </a:buClr>
              <a:buFont typeface="Arial" panose="020B0604020202020204"/>
              <a:buNone/>
            </a:pPr>
            <a:endParaRPr sz="225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0" marR="0" lvl="0" indent="0" algn="l" rtl="0">
              <a:spcBef>
                <a:spcPts val="600"/>
              </a:spcBef>
              <a:buClr>
                <a:schemeClr val="lt1"/>
              </a:buClr>
              <a:buFont typeface="Arial" panose="020B0604020202020204"/>
              <a:buNone/>
            </a:pPr>
            <a:endParaRPr sz="225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0" marR="0" lvl="0" indent="0" algn="l" rtl="0">
              <a:spcBef>
                <a:spcPts val="600"/>
              </a:spcBef>
              <a:buClr>
                <a:schemeClr val="lt1"/>
              </a:buClr>
              <a:buFont typeface="Arial" panose="020B0604020202020204"/>
              <a:buNone/>
            </a:pPr>
            <a:endParaRPr sz="225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0" marR="0" lvl="0" indent="0" algn="l" rtl="0">
              <a:spcBef>
                <a:spcPts val="640"/>
              </a:spcBef>
              <a:buClr>
                <a:schemeClr val="lt1"/>
              </a:buClr>
              <a:buFont typeface="Arial" panose="020B0604020202020204"/>
              <a:buNone/>
            </a:pPr>
            <a:endParaRPr sz="24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201" name="Shape 1201"/>
          <p:cNvSpPr/>
          <p:nvPr/>
        </p:nvSpPr>
        <p:spPr>
          <a:xfrm>
            <a:off x="5100827" y="1904100"/>
            <a:ext cx="1387125" cy="761850"/>
          </a:xfrm>
          <a:prstGeom prst="rect">
            <a:avLst/>
          </a:prstGeom>
          <a:noFill/>
          <a:ln>
            <a:noFill/>
          </a:ln>
        </p:spPr>
        <p:txBody>
          <a:bodyPr lIns="68568" tIns="34275" rIns="68568" bIns="34275" anchor="t" anchorCtr="0">
            <a:noAutofit/>
          </a:bodyPr>
          <a:lstStyle/>
          <a:p>
            <a:pPr marL="0" marR="0" lvl="0" indent="0" algn="l" rtl="0">
              <a:spcBef>
                <a:spcPts val="0"/>
              </a:spcBef>
              <a:buSzPct val="25000"/>
              <a:buNone/>
            </a:pPr>
            <a:r>
              <a:rPr lang="en-US" sz="2250">
                <a:solidFill>
                  <a:srgbClr val="FFFFFF"/>
                </a:solidFill>
                <a:latin typeface="Calibri" panose="020F0502020204030204"/>
                <a:ea typeface="Calibri" panose="020F0502020204030204"/>
                <a:cs typeface="Calibri" panose="020F0502020204030204"/>
                <a:sym typeface="Calibri" panose="020F0502020204030204"/>
              </a:rPr>
              <a:t>Speak what?</a:t>
            </a:r>
            <a:endParaRPr lang="en-US" sz="2250">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202" name="Shape 1202"/>
          <p:cNvSpPr/>
          <p:nvPr/>
        </p:nvSpPr>
        <p:spPr>
          <a:xfrm>
            <a:off x="2746679" y="2933196"/>
            <a:ext cx="2076974" cy="761850"/>
          </a:xfrm>
          <a:prstGeom prst="rect">
            <a:avLst/>
          </a:prstGeom>
          <a:noFill/>
          <a:ln>
            <a:noFill/>
          </a:ln>
        </p:spPr>
        <p:txBody>
          <a:bodyPr lIns="68568" tIns="34275" rIns="68568" bIns="34275" anchor="t" anchorCtr="0">
            <a:noAutofit/>
          </a:bodyPr>
          <a:lstStyle/>
          <a:p>
            <a:pPr marL="0" marR="0" lvl="0" indent="0" algn="l" rtl="0">
              <a:lnSpc>
                <a:spcPct val="100000"/>
              </a:lnSpc>
              <a:spcBef>
                <a:spcPts val="0"/>
              </a:spcBef>
              <a:spcAft>
                <a:spcPts val="0"/>
              </a:spcAft>
              <a:buSzPct val="25000"/>
              <a:buNone/>
            </a:pPr>
            <a:r>
              <a:rPr lang="en-US" sz="2250">
                <a:solidFill>
                  <a:srgbClr val="FFFFFF"/>
                </a:solidFill>
                <a:latin typeface="Calibri" panose="020F0502020204030204"/>
                <a:ea typeface="Calibri" panose="020F0502020204030204"/>
                <a:cs typeface="Calibri" panose="020F0502020204030204"/>
                <a:sym typeface="Calibri" panose="020F0502020204030204"/>
              </a:rPr>
              <a:t>Never mind. </a:t>
            </a:r>
            <a:endParaRPr lang="en-US" sz="2250">
              <a:solidFill>
                <a:srgbClr val="FFFFFF"/>
              </a:solidFill>
              <a:latin typeface="Calibri" panose="020F0502020204030204"/>
              <a:ea typeface="Calibri" panose="020F0502020204030204"/>
              <a:cs typeface="Calibri" panose="020F0502020204030204"/>
              <a:sym typeface="Calibri" panose="020F0502020204030204"/>
            </a:endParaRPr>
          </a:p>
          <a:p>
            <a:pPr marL="0" marR="0" lvl="0" indent="0" algn="l" rtl="0">
              <a:lnSpc>
                <a:spcPct val="100000"/>
              </a:lnSpc>
              <a:spcBef>
                <a:spcPts val="0"/>
              </a:spcBef>
              <a:spcAft>
                <a:spcPts val="0"/>
              </a:spcAft>
              <a:buSzPct val="25000"/>
              <a:buNone/>
            </a:pPr>
            <a:r>
              <a:rPr lang="en-US" sz="2250">
                <a:solidFill>
                  <a:srgbClr val="FFFFFF"/>
                </a:solidFill>
                <a:latin typeface="Calibri" panose="020F0502020204030204"/>
                <a:ea typeface="Calibri" panose="020F0502020204030204"/>
                <a:cs typeface="Calibri" panose="020F0502020204030204"/>
                <a:sym typeface="Calibri" panose="020F0502020204030204"/>
              </a:rPr>
              <a:t>How is your cat?</a:t>
            </a:r>
            <a:endParaRPr lang="en-US" sz="2250">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203" name="Shape 1203"/>
          <p:cNvSpPr/>
          <p:nvPr/>
        </p:nvSpPr>
        <p:spPr>
          <a:xfrm>
            <a:off x="5150972" y="3100247"/>
            <a:ext cx="1184624" cy="415574"/>
          </a:xfrm>
          <a:prstGeom prst="rect">
            <a:avLst/>
          </a:prstGeom>
          <a:noFill/>
          <a:ln>
            <a:noFill/>
          </a:ln>
        </p:spPr>
        <p:txBody>
          <a:bodyPr lIns="68568" tIns="34275" rIns="68568" bIns="34275" anchor="t" anchorCtr="0">
            <a:noAutofit/>
          </a:bodyPr>
          <a:lstStyle/>
          <a:p>
            <a:pPr marL="0" marR="0" lvl="0" indent="0" algn="l" rtl="0">
              <a:spcBef>
                <a:spcPts val="0"/>
              </a:spcBef>
              <a:buSzPct val="25000"/>
              <a:buNone/>
            </a:pPr>
            <a:r>
              <a:rPr lang="en-US" sz="2250">
                <a:solidFill>
                  <a:srgbClr val="FFFFFF"/>
                </a:solidFill>
                <a:latin typeface="Calibri" panose="020F0502020204030204"/>
                <a:ea typeface="Calibri" panose="020F0502020204030204"/>
                <a:cs typeface="Calibri" panose="020F0502020204030204"/>
                <a:sym typeface="Calibri" panose="020F0502020204030204"/>
              </a:rPr>
              <a:t>Purrrfect</a:t>
            </a:r>
            <a:endParaRPr lang="en-US" sz="2250">
              <a:solidFill>
                <a:srgbClr val="FFFFFF"/>
              </a:solidFill>
              <a:latin typeface="Calibri" panose="020F0502020204030204"/>
              <a:ea typeface="Calibri" panose="020F0502020204030204"/>
              <a:cs typeface="Calibri" panose="020F0502020204030204"/>
              <a:sym typeface="Calibri" panose="020F0502020204030204"/>
            </a:endParaRPr>
          </a:p>
        </p:txBody>
      </p:sp>
      <p:pic>
        <p:nvPicPr>
          <p:cNvPr id="1204" name="Shape 1204" descr="1600px-Flag_of_Mexico.svg.png"/>
          <p:cNvPicPr preferRelativeResize="0"/>
          <p:nvPr/>
        </p:nvPicPr>
        <p:blipFill rotWithShape="1">
          <a:blip r:embed="rId1"/>
          <a:srcRect/>
          <a:stretch>
            <a:fillRect/>
          </a:stretch>
        </p:blipFill>
        <p:spPr>
          <a:xfrm>
            <a:off x="1698287" y="3045887"/>
            <a:ext cx="183600" cy="104849"/>
          </a:xfrm>
          <a:prstGeom prst="rect">
            <a:avLst/>
          </a:prstGeom>
          <a:noFill/>
          <a:ln w="9525" cap="flat" cmpd="sng">
            <a:solidFill>
              <a:srgbClr val="FFFFFF">
                <a:alpha val="0"/>
              </a:srgbClr>
            </a:solidFill>
            <a:prstDash val="solid"/>
            <a:round/>
            <a:headEnd type="none" w="med" len="med"/>
            <a:tailEnd type="none" w="med" len="med"/>
          </a:ln>
        </p:spPr>
      </p:pic>
      <p:pic>
        <p:nvPicPr>
          <p:cNvPr id="1205" name="Shape 1205" descr="1600px-Flag_of_the_United_States.svg.png"/>
          <p:cNvPicPr preferRelativeResize="0"/>
          <p:nvPr/>
        </p:nvPicPr>
        <p:blipFill rotWithShape="1">
          <a:blip r:embed="rId2"/>
          <a:srcRect/>
          <a:stretch>
            <a:fillRect/>
          </a:stretch>
        </p:blipFill>
        <p:spPr>
          <a:xfrm>
            <a:off x="1462022" y="3055133"/>
            <a:ext cx="171450" cy="90225"/>
          </a:xfrm>
          <a:prstGeom prst="rect">
            <a:avLst/>
          </a:prstGeom>
          <a:noFill/>
          <a:ln w="9525" cap="flat" cmpd="sng">
            <a:solidFill>
              <a:srgbClr val="FFFFFF">
                <a:alpha val="0"/>
              </a:srgbClr>
            </a:solidFill>
            <a:prstDash val="solid"/>
            <a:round/>
            <a:headEnd type="none" w="med" len="med"/>
            <a:tailEnd type="none" w="med" len="med"/>
          </a:ln>
        </p:spPr>
      </p:pic>
      <p:pic>
        <p:nvPicPr>
          <p:cNvPr id="1206" name="Shape 1206" descr="1600px-Flag_of_the_United_States.svg.png"/>
          <p:cNvPicPr preferRelativeResize="0"/>
          <p:nvPr/>
        </p:nvPicPr>
        <p:blipFill rotWithShape="1">
          <a:blip r:embed="rId2"/>
          <a:srcRect/>
          <a:stretch>
            <a:fillRect/>
          </a:stretch>
        </p:blipFill>
        <p:spPr>
          <a:xfrm>
            <a:off x="6610489" y="3069752"/>
            <a:ext cx="171450" cy="90225"/>
          </a:xfrm>
          <a:prstGeom prst="rect">
            <a:avLst/>
          </a:prstGeom>
          <a:noFill/>
          <a:ln w="9525" cap="flat" cmpd="sng">
            <a:solidFill>
              <a:srgbClr val="FFFFFF">
                <a:alpha val="0"/>
              </a:srgbClr>
            </a:solidFill>
            <a:prstDash val="solid"/>
            <a:round/>
            <a:headEnd type="none" w="med" len="med"/>
            <a:tailEnd type="none" w="med" len="med"/>
          </a:ln>
        </p:spPr>
      </p:pic>
      <p:grpSp>
        <p:nvGrpSpPr>
          <p:cNvPr id="1207" name="Shape 1207"/>
          <p:cNvGrpSpPr/>
          <p:nvPr/>
        </p:nvGrpSpPr>
        <p:grpSpPr>
          <a:xfrm>
            <a:off x="6224490" y="4096205"/>
            <a:ext cx="733325" cy="954967"/>
            <a:chOff x="1873115" y="2430290"/>
            <a:chExt cx="1541247" cy="2007075"/>
          </a:xfrm>
        </p:grpSpPr>
        <p:cxnSp>
          <p:nvCxnSpPr>
            <p:cNvPr id="1208" name="Shape 1208"/>
            <p:cNvCxnSpPr/>
            <p:nvPr/>
          </p:nvCxnSpPr>
          <p:spPr>
            <a:xfrm>
              <a:off x="1955349" y="2430290"/>
              <a:ext cx="1370700" cy="0"/>
            </a:xfrm>
            <a:prstGeom prst="straightConnector1">
              <a:avLst/>
            </a:prstGeom>
            <a:noFill/>
            <a:ln w="25400" cap="flat" cmpd="sng">
              <a:solidFill>
                <a:srgbClr val="FFFFFF"/>
              </a:solidFill>
              <a:prstDash val="solid"/>
              <a:round/>
              <a:headEnd type="none" w="med" len="med"/>
              <a:tailEnd type="none" w="med" len="med"/>
            </a:ln>
          </p:spPr>
        </p:cxnSp>
        <p:cxnSp>
          <p:nvCxnSpPr>
            <p:cNvPr id="1209" name="Shape 1209"/>
            <p:cNvCxnSpPr/>
            <p:nvPr/>
          </p:nvCxnSpPr>
          <p:spPr>
            <a:xfrm>
              <a:off x="1927938" y="4145001"/>
              <a:ext cx="1443600" cy="0"/>
            </a:xfrm>
            <a:prstGeom prst="straightConnector1">
              <a:avLst/>
            </a:prstGeom>
            <a:noFill/>
            <a:ln w="25400" cap="flat" cmpd="sng">
              <a:solidFill>
                <a:srgbClr val="FFFFFF"/>
              </a:solidFill>
              <a:prstDash val="solid"/>
              <a:round/>
              <a:headEnd type="none" w="med" len="med"/>
              <a:tailEnd type="none" w="med" len="med"/>
            </a:ln>
          </p:spPr>
        </p:cxnSp>
        <p:cxnSp>
          <p:nvCxnSpPr>
            <p:cNvPr id="1210" name="Shape 1210"/>
            <p:cNvCxnSpPr/>
            <p:nvPr/>
          </p:nvCxnSpPr>
          <p:spPr>
            <a:xfrm>
              <a:off x="1927938" y="4437366"/>
              <a:ext cx="1443600" cy="0"/>
            </a:xfrm>
            <a:prstGeom prst="straightConnector1">
              <a:avLst/>
            </a:prstGeom>
            <a:noFill/>
            <a:ln w="25400" cap="flat" cmpd="sng">
              <a:solidFill>
                <a:srgbClr val="FFFFFF"/>
              </a:solidFill>
              <a:prstDash val="solid"/>
              <a:round/>
              <a:headEnd type="none" w="med" len="med"/>
              <a:tailEnd type="none" w="med" len="med"/>
            </a:ln>
          </p:spPr>
        </p:cxnSp>
        <p:cxnSp>
          <p:nvCxnSpPr>
            <p:cNvPr id="1211" name="Shape 1211"/>
            <p:cNvCxnSpPr/>
            <p:nvPr/>
          </p:nvCxnSpPr>
          <p:spPr>
            <a:xfrm>
              <a:off x="1873115" y="2512506"/>
              <a:ext cx="0" cy="1586700"/>
            </a:xfrm>
            <a:prstGeom prst="straightConnector1">
              <a:avLst/>
            </a:prstGeom>
            <a:noFill/>
            <a:ln w="25400" cap="flat" cmpd="sng">
              <a:solidFill>
                <a:srgbClr val="FFFFFF"/>
              </a:solidFill>
              <a:prstDash val="solid"/>
              <a:round/>
              <a:headEnd type="none" w="med" len="med"/>
              <a:tailEnd type="none" w="med" len="med"/>
            </a:ln>
          </p:spPr>
        </p:cxnSp>
        <p:cxnSp>
          <p:nvCxnSpPr>
            <p:cNvPr id="1212" name="Shape 1212"/>
            <p:cNvCxnSpPr/>
            <p:nvPr/>
          </p:nvCxnSpPr>
          <p:spPr>
            <a:xfrm>
              <a:off x="3414362" y="2503369"/>
              <a:ext cx="0" cy="1586700"/>
            </a:xfrm>
            <a:prstGeom prst="straightConnector1">
              <a:avLst/>
            </a:prstGeom>
            <a:noFill/>
            <a:ln w="25400" cap="flat" cmpd="sng">
              <a:solidFill>
                <a:srgbClr val="FFFFFF"/>
              </a:solidFill>
              <a:prstDash val="solid"/>
              <a:round/>
              <a:headEnd type="none" w="med" len="med"/>
              <a:tailEnd type="none" w="med" len="med"/>
            </a:ln>
          </p:spPr>
        </p:cxnSp>
        <p:cxnSp>
          <p:nvCxnSpPr>
            <p:cNvPr id="1213" name="Shape 1213"/>
            <p:cNvCxnSpPr/>
            <p:nvPr/>
          </p:nvCxnSpPr>
          <p:spPr>
            <a:xfrm>
              <a:off x="1927936" y="4172410"/>
              <a:ext cx="0" cy="228299"/>
            </a:xfrm>
            <a:prstGeom prst="straightConnector1">
              <a:avLst/>
            </a:prstGeom>
            <a:noFill/>
            <a:ln w="25400" cap="flat" cmpd="sng">
              <a:solidFill>
                <a:srgbClr val="FFFFFF"/>
              </a:solidFill>
              <a:prstDash val="solid"/>
              <a:round/>
              <a:headEnd type="none" w="med" len="med"/>
              <a:tailEnd type="none" w="med" len="med"/>
            </a:ln>
          </p:spPr>
        </p:cxnSp>
        <p:cxnSp>
          <p:nvCxnSpPr>
            <p:cNvPr id="1214" name="Shape 1214"/>
            <p:cNvCxnSpPr/>
            <p:nvPr/>
          </p:nvCxnSpPr>
          <p:spPr>
            <a:xfrm>
              <a:off x="3380742" y="4181544"/>
              <a:ext cx="0" cy="228299"/>
            </a:xfrm>
            <a:prstGeom prst="straightConnector1">
              <a:avLst/>
            </a:prstGeom>
            <a:noFill/>
            <a:ln w="25400" cap="flat" cmpd="sng">
              <a:solidFill>
                <a:srgbClr val="FFFFFF"/>
              </a:solidFill>
              <a:prstDash val="solid"/>
              <a:round/>
              <a:headEnd type="none" w="med" len="med"/>
              <a:tailEnd type="none" w="med" len="med"/>
            </a:ln>
          </p:spPr>
        </p:cxnSp>
        <p:cxnSp>
          <p:nvCxnSpPr>
            <p:cNvPr id="1215" name="Shape 1215"/>
            <p:cNvCxnSpPr/>
            <p:nvPr/>
          </p:nvCxnSpPr>
          <p:spPr>
            <a:xfrm>
              <a:off x="2820446" y="3822307"/>
              <a:ext cx="341100" cy="0"/>
            </a:xfrm>
            <a:prstGeom prst="straightConnector1">
              <a:avLst/>
            </a:prstGeom>
            <a:noFill/>
            <a:ln w="25400" cap="flat" cmpd="sng">
              <a:solidFill>
                <a:srgbClr val="FFFFFF"/>
              </a:solidFill>
              <a:prstDash val="solid"/>
              <a:round/>
              <a:headEnd type="none" w="med" len="med"/>
              <a:tailEnd type="none" w="med" len="med"/>
            </a:ln>
          </p:spPr>
        </p:cxnSp>
        <p:cxnSp>
          <p:nvCxnSpPr>
            <p:cNvPr id="1216" name="Shape 1216"/>
            <p:cNvCxnSpPr/>
            <p:nvPr/>
          </p:nvCxnSpPr>
          <p:spPr>
            <a:xfrm>
              <a:off x="2101542" y="3919891"/>
              <a:ext cx="115499" cy="0"/>
            </a:xfrm>
            <a:prstGeom prst="straightConnector1">
              <a:avLst/>
            </a:prstGeom>
            <a:noFill/>
            <a:ln w="25400" cap="flat" cmpd="sng">
              <a:solidFill>
                <a:srgbClr val="FFFFFF"/>
              </a:solidFill>
              <a:prstDash val="solid"/>
              <a:round/>
              <a:headEnd type="none" w="med" len="med"/>
              <a:tailEnd type="none" w="med" len="med"/>
            </a:ln>
          </p:spPr>
        </p:cxnSp>
        <p:cxnSp>
          <p:nvCxnSpPr>
            <p:cNvPr id="1217" name="Shape 1217"/>
            <p:cNvCxnSpPr/>
            <p:nvPr/>
          </p:nvCxnSpPr>
          <p:spPr>
            <a:xfrm>
              <a:off x="2107408" y="2628375"/>
              <a:ext cx="1026600" cy="0"/>
            </a:xfrm>
            <a:prstGeom prst="straightConnector1">
              <a:avLst/>
            </a:prstGeom>
            <a:noFill/>
            <a:ln w="25400" cap="flat" cmpd="sng">
              <a:solidFill>
                <a:srgbClr val="FFFFFF"/>
              </a:solidFill>
              <a:prstDash val="solid"/>
              <a:round/>
              <a:headEnd type="none" w="med" len="med"/>
              <a:tailEnd type="none" w="med" len="med"/>
            </a:ln>
          </p:spPr>
        </p:cxnSp>
        <p:cxnSp>
          <p:nvCxnSpPr>
            <p:cNvPr id="1218" name="Shape 1218"/>
            <p:cNvCxnSpPr/>
            <p:nvPr/>
          </p:nvCxnSpPr>
          <p:spPr>
            <a:xfrm>
              <a:off x="2062064" y="2676964"/>
              <a:ext cx="0" cy="685200"/>
            </a:xfrm>
            <a:prstGeom prst="straightConnector1">
              <a:avLst/>
            </a:prstGeom>
            <a:noFill/>
            <a:ln w="25400" cap="flat" cmpd="sng">
              <a:solidFill>
                <a:srgbClr val="FFFFFF"/>
              </a:solidFill>
              <a:prstDash val="solid"/>
              <a:round/>
              <a:headEnd type="none" w="med" len="med"/>
              <a:tailEnd type="none" w="med" len="med"/>
            </a:ln>
          </p:spPr>
        </p:cxnSp>
        <p:cxnSp>
          <p:nvCxnSpPr>
            <p:cNvPr id="1219" name="Shape 1219"/>
            <p:cNvCxnSpPr/>
            <p:nvPr/>
          </p:nvCxnSpPr>
          <p:spPr>
            <a:xfrm>
              <a:off x="2107408" y="3420323"/>
              <a:ext cx="1026600" cy="0"/>
            </a:xfrm>
            <a:prstGeom prst="straightConnector1">
              <a:avLst/>
            </a:prstGeom>
            <a:noFill/>
            <a:ln w="25400" cap="flat" cmpd="sng">
              <a:solidFill>
                <a:srgbClr val="FFFFFF"/>
              </a:solidFill>
              <a:prstDash val="solid"/>
              <a:round/>
              <a:headEnd type="none" w="med" len="med"/>
              <a:tailEnd type="none" w="med" len="med"/>
            </a:ln>
          </p:spPr>
        </p:cxnSp>
        <p:cxnSp>
          <p:nvCxnSpPr>
            <p:cNvPr id="1220" name="Shape 1220"/>
            <p:cNvCxnSpPr/>
            <p:nvPr/>
          </p:nvCxnSpPr>
          <p:spPr>
            <a:xfrm>
              <a:off x="3179726" y="2676964"/>
              <a:ext cx="0" cy="685200"/>
            </a:xfrm>
            <a:prstGeom prst="straightConnector1">
              <a:avLst/>
            </a:prstGeom>
            <a:noFill/>
            <a:ln w="25400" cap="flat" cmpd="sng">
              <a:solidFill>
                <a:srgbClr val="FFFFFF"/>
              </a:solidFill>
              <a:prstDash val="solid"/>
              <a:round/>
              <a:headEnd type="none" w="med" len="med"/>
              <a:tailEnd type="none" w="med" len="med"/>
            </a:ln>
          </p:spPr>
        </p:cxnSp>
        <p:cxnSp>
          <p:nvCxnSpPr>
            <p:cNvPr id="1221" name="Shape 1221"/>
            <p:cNvCxnSpPr/>
            <p:nvPr/>
          </p:nvCxnSpPr>
          <p:spPr>
            <a:xfrm>
              <a:off x="2404832" y="2809761"/>
              <a:ext cx="0" cy="119100"/>
            </a:xfrm>
            <a:prstGeom prst="straightConnector1">
              <a:avLst/>
            </a:prstGeom>
            <a:noFill/>
            <a:ln w="25400" cap="flat" cmpd="sng">
              <a:solidFill>
                <a:srgbClr val="FFFFFF"/>
              </a:solidFill>
              <a:prstDash val="solid"/>
              <a:round/>
              <a:headEnd type="none" w="med" len="med"/>
              <a:tailEnd type="none" w="med" len="med"/>
            </a:ln>
          </p:spPr>
        </p:cxnSp>
        <p:cxnSp>
          <p:nvCxnSpPr>
            <p:cNvPr id="1222" name="Shape 1222"/>
            <p:cNvCxnSpPr/>
            <p:nvPr/>
          </p:nvCxnSpPr>
          <p:spPr>
            <a:xfrm>
              <a:off x="2829682" y="2809761"/>
              <a:ext cx="0" cy="119100"/>
            </a:xfrm>
            <a:prstGeom prst="straightConnector1">
              <a:avLst/>
            </a:prstGeom>
            <a:noFill/>
            <a:ln w="25400" cap="flat" cmpd="sng">
              <a:solidFill>
                <a:srgbClr val="FFFFFF"/>
              </a:solidFill>
              <a:prstDash val="solid"/>
              <a:round/>
              <a:headEnd type="none" w="med" len="med"/>
              <a:tailEnd type="none" w="med" len="med"/>
            </a:ln>
          </p:spPr>
        </p:cxnSp>
        <p:cxnSp>
          <p:nvCxnSpPr>
            <p:cNvPr id="1223" name="Shape 1223"/>
            <p:cNvCxnSpPr/>
            <p:nvPr/>
          </p:nvCxnSpPr>
          <p:spPr>
            <a:xfrm>
              <a:off x="2532752" y="3220275"/>
              <a:ext cx="246000" cy="0"/>
            </a:xfrm>
            <a:prstGeom prst="straightConnector1">
              <a:avLst/>
            </a:prstGeom>
            <a:noFill/>
            <a:ln w="25400" cap="flat" cmpd="sng">
              <a:solidFill>
                <a:srgbClr val="FFFFFF"/>
              </a:solidFill>
              <a:prstDash val="solid"/>
              <a:round/>
              <a:headEnd type="none" w="med" len="med"/>
              <a:tailEnd type="none" w="med" len="med"/>
            </a:ln>
          </p:spPr>
        </p:cxnSp>
        <p:cxnSp>
          <p:nvCxnSpPr>
            <p:cNvPr id="1224" name="Shape 1224"/>
            <p:cNvCxnSpPr/>
            <p:nvPr/>
          </p:nvCxnSpPr>
          <p:spPr>
            <a:xfrm>
              <a:off x="2646772" y="2809761"/>
              <a:ext cx="0" cy="249900"/>
            </a:xfrm>
            <a:prstGeom prst="straightConnector1">
              <a:avLst/>
            </a:prstGeom>
            <a:noFill/>
            <a:ln w="25400" cap="flat" cmpd="sng">
              <a:solidFill>
                <a:srgbClr val="FFFFFF"/>
              </a:solidFill>
              <a:prstDash val="solid"/>
              <a:round/>
              <a:headEnd type="none" w="med" len="med"/>
              <a:tailEnd type="none" w="med" len="med"/>
            </a:ln>
          </p:spPr>
        </p:cxnSp>
        <p:cxnSp>
          <p:nvCxnSpPr>
            <p:cNvPr id="1225" name="Shape 1225"/>
            <p:cNvCxnSpPr/>
            <p:nvPr/>
          </p:nvCxnSpPr>
          <p:spPr>
            <a:xfrm rot="10800000" flipH="1">
              <a:off x="2577692" y="3058141"/>
              <a:ext cx="70499" cy="1500"/>
            </a:xfrm>
            <a:prstGeom prst="straightConnector1">
              <a:avLst/>
            </a:prstGeom>
            <a:noFill/>
            <a:ln w="25400" cap="flat" cmpd="sng">
              <a:solidFill>
                <a:srgbClr val="FFFFFF"/>
              </a:solidFill>
              <a:prstDash val="solid"/>
              <a:round/>
              <a:headEnd type="none" w="med" len="med"/>
              <a:tailEnd type="none" w="med" len="med"/>
            </a:ln>
          </p:spPr>
        </p:cxnSp>
        <p:cxnSp>
          <p:nvCxnSpPr>
            <p:cNvPr id="1226" name="Shape 1226"/>
            <p:cNvCxnSpPr/>
            <p:nvPr/>
          </p:nvCxnSpPr>
          <p:spPr>
            <a:xfrm rot="10800000" flipH="1">
              <a:off x="2780384" y="3168632"/>
              <a:ext cx="70499" cy="1500"/>
            </a:xfrm>
            <a:prstGeom prst="straightConnector1">
              <a:avLst/>
            </a:prstGeom>
            <a:noFill/>
            <a:ln w="25400" cap="flat" cmpd="sng">
              <a:solidFill>
                <a:srgbClr val="FFFFFF"/>
              </a:solidFill>
              <a:prstDash val="solid"/>
              <a:round/>
              <a:headEnd type="none" w="med" len="med"/>
              <a:tailEnd type="none" w="med" len="med"/>
            </a:ln>
          </p:spPr>
        </p:cxnSp>
        <p:cxnSp>
          <p:nvCxnSpPr>
            <p:cNvPr id="1227" name="Shape 1227"/>
            <p:cNvCxnSpPr/>
            <p:nvPr/>
          </p:nvCxnSpPr>
          <p:spPr>
            <a:xfrm rot="10800000" flipH="1">
              <a:off x="2446741" y="3174208"/>
              <a:ext cx="70499" cy="1500"/>
            </a:xfrm>
            <a:prstGeom prst="straightConnector1">
              <a:avLst/>
            </a:prstGeom>
            <a:noFill/>
            <a:ln w="25400" cap="flat" cmpd="sng">
              <a:solidFill>
                <a:srgbClr val="FFFFFF"/>
              </a:solidFill>
              <a:prstDash val="solid"/>
              <a:round/>
              <a:headEnd type="none" w="med" len="med"/>
              <a:tailEnd type="none" w="med" len="med"/>
            </a:ln>
          </p:spPr>
        </p:cxnSp>
      </p:grpSp>
      <p:pic>
        <p:nvPicPr>
          <p:cNvPr id="1228" name="Shape 1228" descr="bro-eyes.png"/>
          <p:cNvPicPr preferRelativeResize="0"/>
          <p:nvPr/>
        </p:nvPicPr>
        <p:blipFill rotWithShape="1">
          <a:blip r:embed="rId3"/>
          <a:srcRect/>
          <a:stretch>
            <a:fillRect/>
          </a:stretch>
        </p:blipFill>
        <p:spPr>
          <a:xfrm>
            <a:off x="6387506" y="4168402"/>
            <a:ext cx="436949" cy="418275"/>
          </a:xfrm>
          <a:prstGeom prst="rect">
            <a:avLst/>
          </a:prstGeom>
          <a:noFill/>
          <a:ln w="9525" cap="flat" cmpd="sng">
            <a:solidFill>
              <a:srgbClr val="FFFFFF">
                <a:alpha val="0"/>
              </a:srgbClr>
            </a:solidFill>
            <a:prstDash val="solid"/>
            <a:round/>
            <a:headEnd type="none" w="med" len="med"/>
            <a:tailEnd type="none" w="med" len="med"/>
          </a:ln>
        </p:spPr>
      </p:pic>
      <p:cxnSp>
        <p:nvCxnSpPr>
          <p:cNvPr id="1229" name="Shape 1229"/>
          <p:cNvCxnSpPr/>
          <p:nvPr/>
        </p:nvCxnSpPr>
        <p:spPr>
          <a:xfrm>
            <a:off x="2676655" y="1101713"/>
            <a:ext cx="0" cy="2756250"/>
          </a:xfrm>
          <a:prstGeom prst="straightConnector1">
            <a:avLst/>
          </a:prstGeom>
          <a:noFill/>
          <a:ln w="25400" cap="flat" cmpd="sng">
            <a:solidFill>
              <a:srgbClr val="FFFFFF"/>
            </a:solidFill>
            <a:prstDash val="dash"/>
            <a:round/>
            <a:headEnd type="none" w="med" len="med"/>
            <a:tailEnd type="none" w="med" len="med"/>
          </a:ln>
        </p:spPr>
      </p:cxnSp>
      <p:cxnSp>
        <p:nvCxnSpPr>
          <p:cNvPr id="1230" name="Shape 1230"/>
          <p:cNvCxnSpPr/>
          <p:nvPr/>
        </p:nvCxnSpPr>
        <p:spPr>
          <a:xfrm>
            <a:off x="6406558" y="1114634"/>
            <a:ext cx="0" cy="2756250"/>
          </a:xfrm>
          <a:prstGeom prst="straightConnector1">
            <a:avLst/>
          </a:prstGeom>
          <a:noFill/>
          <a:ln w="25400" cap="flat" cmpd="sng">
            <a:solidFill>
              <a:srgbClr val="FFFFFF"/>
            </a:solidFill>
            <a:prstDash val="dash"/>
            <a:round/>
            <a:headEnd type="none" w="med" len="med"/>
            <a:tailEnd type="none" w="med" len="med"/>
          </a:ln>
        </p:spPr>
      </p:cxnSp>
      <p:cxnSp>
        <p:nvCxnSpPr>
          <p:cNvPr id="1231" name="Shape 1231"/>
          <p:cNvCxnSpPr/>
          <p:nvPr/>
        </p:nvCxnSpPr>
        <p:spPr>
          <a:xfrm rot="10800000">
            <a:off x="2790993" y="3972226"/>
            <a:ext cx="3470850" cy="0"/>
          </a:xfrm>
          <a:prstGeom prst="straightConnector1">
            <a:avLst/>
          </a:prstGeom>
          <a:noFill/>
          <a:ln w="25400" cap="flat" cmpd="sng">
            <a:solidFill>
              <a:srgbClr val="FFFFFF"/>
            </a:solidFill>
            <a:prstDash val="dash"/>
            <a:round/>
            <a:headEnd type="none" w="med" len="med"/>
            <a:tailEnd type="none" w="med" len="med"/>
          </a:ln>
        </p:spPr>
      </p:cxnSp>
      <p:cxnSp>
        <p:nvCxnSpPr>
          <p:cNvPr id="1232" name="Shape 1232"/>
          <p:cNvCxnSpPr/>
          <p:nvPr/>
        </p:nvCxnSpPr>
        <p:spPr>
          <a:xfrm rot="10800000">
            <a:off x="2790993" y="1027124"/>
            <a:ext cx="3470850" cy="0"/>
          </a:xfrm>
          <a:prstGeom prst="straightConnector1">
            <a:avLst/>
          </a:prstGeom>
          <a:noFill/>
          <a:ln w="25400" cap="flat" cmpd="sng">
            <a:solidFill>
              <a:srgbClr val="FFFFFF"/>
            </a:solidFill>
            <a:prstDash val="dash"/>
            <a:round/>
            <a:headEnd type="none" w="med" len="med"/>
            <a:tailEnd type="none" w="med" len="med"/>
          </a:ln>
        </p:spPr>
      </p:cxnSp>
      <p:cxnSp>
        <p:nvCxnSpPr>
          <p:cNvPr id="1233" name="Shape 1233"/>
          <p:cNvCxnSpPr/>
          <p:nvPr/>
        </p:nvCxnSpPr>
        <p:spPr>
          <a:xfrm>
            <a:off x="5208703" y="4093364"/>
            <a:ext cx="17774" cy="614924"/>
          </a:xfrm>
          <a:prstGeom prst="straightConnector1">
            <a:avLst/>
          </a:prstGeom>
          <a:noFill/>
          <a:ln w="25400" cap="flat" cmpd="sng">
            <a:solidFill>
              <a:srgbClr val="FFFFFF"/>
            </a:solidFill>
            <a:prstDash val="dash"/>
            <a:round/>
            <a:headEnd type="none" w="med" len="med"/>
            <a:tailEnd type="none" w="med" len="med"/>
          </a:ln>
        </p:spPr>
      </p:cxnSp>
      <p:cxnSp>
        <p:nvCxnSpPr>
          <p:cNvPr id="1234" name="Shape 1234"/>
          <p:cNvCxnSpPr/>
          <p:nvPr/>
        </p:nvCxnSpPr>
        <p:spPr>
          <a:xfrm rot="10800000">
            <a:off x="5321505" y="4764948"/>
            <a:ext cx="747899" cy="0"/>
          </a:xfrm>
          <a:prstGeom prst="straightConnector1">
            <a:avLst/>
          </a:prstGeom>
          <a:noFill/>
          <a:ln w="25400" cap="flat" cmpd="sng">
            <a:solidFill>
              <a:srgbClr val="FFFFFF"/>
            </a:solidFill>
            <a:prstDash val="dash"/>
            <a:round/>
            <a:headEnd type="triangle" w="lg" len="lg"/>
            <a:tailEnd type="none" w="med" len="med"/>
          </a:ln>
        </p:spPr>
      </p:cxnSp>
      <p:pic>
        <p:nvPicPr>
          <p:cNvPr id="1235" name="Shape 1235" descr="1600px-Flag_of_the_United_States.svg.png"/>
          <p:cNvPicPr preferRelativeResize="0"/>
          <p:nvPr/>
        </p:nvPicPr>
        <p:blipFill rotWithShape="1">
          <a:blip r:embed="rId2"/>
          <a:srcRect/>
          <a:stretch>
            <a:fillRect/>
          </a:stretch>
        </p:blipFill>
        <p:spPr>
          <a:xfrm>
            <a:off x="6283540" y="4936451"/>
            <a:ext cx="171450" cy="90225"/>
          </a:xfrm>
          <a:prstGeom prst="rect">
            <a:avLst/>
          </a:prstGeom>
          <a:noFill/>
          <a:ln w="9525" cap="flat" cmpd="sng">
            <a:solidFill>
              <a:srgbClr val="FFFFFF">
                <a:alpha val="0"/>
              </a:srgbClr>
            </a:solidFill>
            <a:prstDash val="solid"/>
            <a:round/>
            <a:headEnd type="none" w="med" len="med"/>
            <a:tailEnd type="none" w="med" len="med"/>
          </a:ln>
        </p:spPr>
      </p:pic>
      <p:pic>
        <p:nvPicPr>
          <p:cNvPr id="1236" name="Shape 1236" descr="1600px-Flag_of_Mexico.svg.png"/>
          <p:cNvPicPr preferRelativeResize="0"/>
          <p:nvPr/>
        </p:nvPicPr>
        <p:blipFill rotWithShape="1">
          <a:blip r:embed="rId1"/>
          <a:srcRect/>
          <a:stretch>
            <a:fillRect/>
          </a:stretch>
        </p:blipFill>
        <p:spPr>
          <a:xfrm>
            <a:off x="6469844" y="4921832"/>
            <a:ext cx="183600" cy="104849"/>
          </a:xfrm>
          <a:prstGeom prst="rect">
            <a:avLst/>
          </a:prstGeom>
          <a:noFill/>
          <a:ln w="9525" cap="flat" cmpd="sng">
            <a:solidFill>
              <a:srgbClr val="FFFFFF">
                <a:alpha val="0"/>
              </a:srgbClr>
            </a:solidFill>
            <a:prstDash val="solid"/>
            <a:round/>
            <a:headEnd type="none" w="med" len="med"/>
            <a:tailEnd type="none" w="med" len="med"/>
          </a:ln>
        </p:spPr>
      </p:pic>
      <p:pic>
        <p:nvPicPr>
          <p:cNvPr id="1237" name="Shape 1237"/>
          <p:cNvPicPr preferRelativeResize="0"/>
          <p:nvPr/>
        </p:nvPicPr>
        <p:blipFill rotWithShape="1">
          <a:blip r:embed="rId4"/>
          <a:srcRect/>
          <a:stretch>
            <a:fillRect/>
          </a:stretch>
        </p:blipFill>
        <p:spPr>
          <a:xfrm>
            <a:off x="6674365" y="4922531"/>
            <a:ext cx="160875" cy="107324"/>
          </a:xfrm>
          <a:prstGeom prst="rect">
            <a:avLst/>
          </a:prstGeom>
          <a:noFill/>
          <a:ln w="9525" cap="flat" cmpd="sng">
            <a:solidFill>
              <a:srgbClr val="FFFFFF">
                <a:alpha val="0"/>
              </a:srgbClr>
            </a:solidFill>
            <a:prstDash val="solid"/>
            <a:round/>
            <a:headEnd type="none" w="med" len="med"/>
            <a:tailEnd type="none" w="med" len="med"/>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descr="basic_auth"/>
          <p:cNvPicPr>
            <a:picLocks noChangeAspect="1"/>
          </p:cNvPicPr>
          <p:nvPr/>
        </p:nvPicPr>
        <p:blipFill>
          <a:blip r:embed="rId1"/>
          <a:stretch>
            <a:fillRect/>
          </a:stretch>
        </p:blipFill>
        <p:spPr>
          <a:xfrm>
            <a:off x="495935" y="725170"/>
            <a:ext cx="8152765" cy="4026535"/>
          </a:xfrm>
          <a:prstGeom prst="rect">
            <a:avLst/>
          </a:prstGeom>
        </p:spPr>
      </p:pic>
      <p:sp>
        <p:nvSpPr>
          <p:cNvPr id="3" name="文本框 2"/>
          <p:cNvSpPr txBox="1"/>
          <p:nvPr/>
        </p:nvSpPr>
        <p:spPr>
          <a:xfrm>
            <a:off x="6189980" y="1199515"/>
            <a:ext cx="2479040" cy="490855"/>
          </a:xfrm>
          <a:prstGeom prst="rect">
            <a:avLst/>
          </a:prstGeom>
          <a:noFill/>
          <a:ln>
            <a:noFill/>
          </a:ln>
        </p:spPr>
        <p:txBody>
          <a:bodyPr lIns="91425" tIns="45700" rIns="91425" bIns="45700" anchor="t" anchorCtr="0">
            <a:noAutofit/>
          </a:bodyPr>
          <a:p>
            <a:pPr marL="0" marR="0" lvl="0" indent="0" algn="l" rtl="0">
              <a:spcBef>
                <a:spcPts val="0"/>
              </a:spcBef>
              <a:buSzPct val="25000"/>
              <a:buNone/>
            </a:pPr>
            <a:r>
              <a:rPr lang="zh-CN" altLang="en-US" sz="1400">
                <a:solidFill>
                  <a:schemeClr val="bg1"/>
                </a:solidFill>
                <a:latin typeface="微软雅黑" panose="020B0503020204020204" pitchFamily="34" charset="-122"/>
                <a:ea typeface="微软雅黑" panose="020B0503020204020204" pitchFamily="34" charset="-122"/>
                <a:cs typeface="Calibri" panose="020F0502020204030204"/>
                <a:sym typeface="Calibri" panose="020F0502020204030204"/>
              </a:rPr>
              <a:t>发现 </a:t>
            </a:r>
            <a:r>
              <a:rPr lang="en-US" altLang="zh-CN" sz="1400">
                <a:solidFill>
                  <a:schemeClr val="bg1"/>
                </a:solidFill>
                <a:latin typeface="微软雅黑" panose="020B0503020204020204" pitchFamily="34" charset="-122"/>
                <a:ea typeface="微软雅黑" panose="020B0503020204020204" pitchFamily="34" charset="-122"/>
                <a:cs typeface="Calibri" panose="020F0502020204030204"/>
                <a:sym typeface="Calibri" panose="020F0502020204030204"/>
              </a:rPr>
              <a:t>Basic Authenticaiton</a:t>
            </a:r>
            <a:endParaRPr lang="en-US" altLang="zh-CN" sz="1400">
              <a:solidFill>
                <a:schemeClr val="bg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242" name="Shape 1242"/>
        <p:cNvGrpSpPr/>
        <p:nvPr/>
      </p:nvGrpSpPr>
      <p:grpSpPr>
        <a:xfrm>
          <a:off x="0" y="0"/>
          <a:ext cx="0" cy="0"/>
          <a:chOff x="0" y="0"/>
          <a:chExt cx="0" cy="0"/>
        </a:xfrm>
      </p:grpSpPr>
      <p:sp>
        <p:nvSpPr>
          <p:cNvPr id="1243" name="Shape 1243"/>
          <p:cNvSpPr txBox="1"/>
          <p:nvPr>
            <p:ph type="title"/>
          </p:nvPr>
        </p:nvSpPr>
        <p:spPr>
          <a:xfrm>
            <a:off x="1485900" y="205978"/>
            <a:ext cx="6172200" cy="857250"/>
          </a:xfrm>
          <a:prstGeom prst="rect">
            <a:avLst/>
          </a:prstGeom>
          <a:noFill/>
          <a:ln>
            <a:noFill/>
          </a:ln>
        </p:spPr>
        <p:txBody>
          <a:bodyPr lIns="68568" tIns="34275" rIns="68568" bIns="34275" anchor="ctr" anchorCtr="0">
            <a:noAutofit/>
          </a:bodyPr>
          <a:lstStyle/>
          <a:p>
            <a:pPr lvl="0" algn="l" rtl="0">
              <a:spcBef>
                <a:spcPts val="0"/>
              </a:spcBef>
              <a:buClr>
                <a:schemeClr val="dk1"/>
              </a:buClr>
              <a:buSzPct val="25000"/>
              <a:buFont typeface="Calibri" panose="020F0502020204030204"/>
              <a:buNone/>
            </a:pPr>
            <a:r>
              <a:rPr lang="en-US"/>
              <a:t>Kittens Framework</a:t>
            </a:r>
            <a:endParaRPr lang="en-US"/>
          </a:p>
        </p:txBody>
      </p:sp>
      <p:grpSp>
        <p:nvGrpSpPr>
          <p:cNvPr id="1244" name="Shape 1244"/>
          <p:cNvGrpSpPr/>
          <p:nvPr/>
        </p:nvGrpSpPr>
        <p:grpSpPr>
          <a:xfrm>
            <a:off x="1359835" y="1700525"/>
            <a:ext cx="1155935" cy="1505306"/>
            <a:chOff x="1873115" y="2430290"/>
            <a:chExt cx="1541247" cy="2007075"/>
          </a:xfrm>
        </p:grpSpPr>
        <p:cxnSp>
          <p:nvCxnSpPr>
            <p:cNvPr id="1245" name="Shape 1245"/>
            <p:cNvCxnSpPr/>
            <p:nvPr/>
          </p:nvCxnSpPr>
          <p:spPr>
            <a:xfrm>
              <a:off x="1955349" y="2430290"/>
              <a:ext cx="1370700" cy="0"/>
            </a:xfrm>
            <a:prstGeom prst="straightConnector1">
              <a:avLst/>
            </a:prstGeom>
            <a:noFill/>
            <a:ln w="25400" cap="flat" cmpd="sng">
              <a:solidFill>
                <a:srgbClr val="FFFFFF"/>
              </a:solidFill>
              <a:prstDash val="solid"/>
              <a:round/>
              <a:headEnd type="none" w="med" len="med"/>
              <a:tailEnd type="none" w="med" len="med"/>
            </a:ln>
          </p:spPr>
        </p:cxnSp>
        <p:cxnSp>
          <p:nvCxnSpPr>
            <p:cNvPr id="1246" name="Shape 1246"/>
            <p:cNvCxnSpPr/>
            <p:nvPr/>
          </p:nvCxnSpPr>
          <p:spPr>
            <a:xfrm>
              <a:off x="1927938" y="4145001"/>
              <a:ext cx="1443600" cy="0"/>
            </a:xfrm>
            <a:prstGeom prst="straightConnector1">
              <a:avLst/>
            </a:prstGeom>
            <a:noFill/>
            <a:ln w="25400" cap="flat" cmpd="sng">
              <a:solidFill>
                <a:srgbClr val="FFFFFF"/>
              </a:solidFill>
              <a:prstDash val="solid"/>
              <a:round/>
              <a:headEnd type="none" w="med" len="med"/>
              <a:tailEnd type="none" w="med" len="med"/>
            </a:ln>
          </p:spPr>
        </p:cxnSp>
        <p:cxnSp>
          <p:nvCxnSpPr>
            <p:cNvPr id="1247" name="Shape 1247"/>
            <p:cNvCxnSpPr/>
            <p:nvPr/>
          </p:nvCxnSpPr>
          <p:spPr>
            <a:xfrm>
              <a:off x="1927938" y="4437366"/>
              <a:ext cx="1443600" cy="0"/>
            </a:xfrm>
            <a:prstGeom prst="straightConnector1">
              <a:avLst/>
            </a:prstGeom>
            <a:noFill/>
            <a:ln w="25400" cap="flat" cmpd="sng">
              <a:solidFill>
                <a:srgbClr val="FFFFFF"/>
              </a:solidFill>
              <a:prstDash val="solid"/>
              <a:round/>
              <a:headEnd type="none" w="med" len="med"/>
              <a:tailEnd type="none" w="med" len="med"/>
            </a:ln>
          </p:spPr>
        </p:cxnSp>
        <p:cxnSp>
          <p:nvCxnSpPr>
            <p:cNvPr id="1248" name="Shape 1248"/>
            <p:cNvCxnSpPr/>
            <p:nvPr/>
          </p:nvCxnSpPr>
          <p:spPr>
            <a:xfrm>
              <a:off x="1873115" y="2512506"/>
              <a:ext cx="0" cy="1586700"/>
            </a:xfrm>
            <a:prstGeom prst="straightConnector1">
              <a:avLst/>
            </a:prstGeom>
            <a:noFill/>
            <a:ln w="25400" cap="flat" cmpd="sng">
              <a:solidFill>
                <a:srgbClr val="FFFFFF"/>
              </a:solidFill>
              <a:prstDash val="solid"/>
              <a:round/>
              <a:headEnd type="none" w="med" len="med"/>
              <a:tailEnd type="none" w="med" len="med"/>
            </a:ln>
          </p:spPr>
        </p:cxnSp>
        <p:cxnSp>
          <p:nvCxnSpPr>
            <p:cNvPr id="1249" name="Shape 1249"/>
            <p:cNvCxnSpPr/>
            <p:nvPr/>
          </p:nvCxnSpPr>
          <p:spPr>
            <a:xfrm>
              <a:off x="3414362" y="2503369"/>
              <a:ext cx="0" cy="1586700"/>
            </a:xfrm>
            <a:prstGeom prst="straightConnector1">
              <a:avLst/>
            </a:prstGeom>
            <a:noFill/>
            <a:ln w="25400" cap="flat" cmpd="sng">
              <a:solidFill>
                <a:srgbClr val="FFFFFF"/>
              </a:solidFill>
              <a:prstDash val="solid"/>
              <a:round/>
              <a:headEnd type="none" w="med" len="med"/>
              <a:tailEnd type="none" w="med" len="med"/>
            </a:ln>
          </p:spPr>
        </p:cxnSp>
        <p:cxnSp>
          <p:nvCxnSpPr>
            <p:cNvPr id="1250" name="Shape 1250"/>
            <p:cNvCxnSpPr/>
            <p:nvPr/>
          </p:nvCxnSpPr>
          <p:spPr>
            <a:xfrm>
              <a:off x="1927936" y="4172410"/>
              <a:ext cx="0" cy="228299"/>
            </a:xfrm>
            <a:prstGeom prst="straightConnector1">
              <a:avLst/>
            </a:prstGeom>
            <a:noFill/>
            <a:ln w="25400" cap="flat" cmpd="sng">
              <a:solidFill>
                <a:srgbClr val="FFFFFF"/>
              </a:solidFill>
              <a:prstDash val="solid"/>
              <a:round/>
              <a:headEnd type="none" w="med" len="med"/>
              <a:tailEnd type="none" w="med" len="med"/>
            </a:ln>
          </p:spPr>
        </p:cxnSp>
        <p:cxnSp>
          <p:nvCxnSpPr>
            <p:cNvPr id="1251" name="Shape 1251"/>
            <p:cNvCxnSpPr/>
            <p:nvPr/>
          </p:nvCxnSpPr>
          <p:spPr>
            <a:xfrm>
              <a:off x="3380742" y="4181544"/>
              <a:ext cx="0" cy="228299"/>
            </a:xfrm>
            <a:prstGeom prst="straightConnector1">
              <a:avLst/>
            </a:prstGeom>
            <a:noFill/>
            <a:ln w="25400" cap="flat" cmpd="sng">
              <a:solidFill>
                <a:srgbClr val="FFFFFF"/>
              </a:solidFill>
              <a:prstDash val="solid"/>
              <a:round/>
              <a:headEnd type="none" w="med" len="med"/>
              <a:tailEnd type="none" w="med" len="med"/>
            </a:ln>
          </p:spPr>
        </p:cxnSp>
        <p:cxnSp>
          <p:nvCxnSpPr>
            <p:cNvPr id="1252" name="Shape 1252"/>
            <p:cNvCxnSpPr/>
            <p:nvPr/>
          </p:nvCxnSpPr>
          <p:spPr>
            <a:xfrm>
              <a:off x="2820446" y="3822307"/>
              <a:ext cx="341100" cy="0"/>
            </a:xfrm>
            <a:prstGeom prst="straightConnector1">
              <a:avLst/>
            </a:prstGeom>
            <a:noFill/>
            <a:ln w="25400" cap="flat" cmpd="sng">
              <a:solidFill>
                <a:srgbClr val="FFFFFF"/>
              </a:solidFill>
              <a:prstDash val="solid"/>
              <a:round/>
              <a:headEnd type="none" w="med" len="med"/>
              <a:tailEnd type="none" w="med" len="med"/>
            </a:ln>
          </p:spPr>
        </p:cxnSp>
        <p:cxnSp>
          <p:nvCxnSpPr>
            <p:cNvPr id="1253" name="Shape 1253"/>
            <p:cNvCxnSpPr/>
            <p:nvPr/>
          </p:nvCxnSpPr>
          <p:spPr>
            <a:xfrm>
              <a:off x="2101542" y="3919891"/>
              <a:ext cx="115499" cy="0"/>
            </a:xfrm>
            <a:prstGeom prst="straightConnector1">
              <a:avLst/>
            </a:prstGeom>
            <a:noFill/>
            <a:ln w="25400" cap="flat" cmpd="sng">
              <a:solidFill>
                <a:srgbClr val="FFFFFF"/>
              </a:solidFill>
              <a:prstDash val="solid"/>
              <a:round/>
              <a:headEnd type="none" w="med" len="med"/>
              <a:tailEnd type="none" w="med" len="med"/>
            </a:ln>
          </p:spPr>
        </p:cxnSp>
        <p:cxnSp>
          <p:nvCxnSpPr>
            <p:cNvPr id="1254" name="Shape 1254"/>
            <p:cNvCxnSpPr/>
            <p:nvPr/>
          </p:nvCxnSpPr>
          <p:spPr>
            <a:xfrm>
              <a:off x="2107408" y="2628375"/>
              <a:ext cx="1026600" cy="0"/>
            </a:xfrm>
            <a:prstGeom prst="straightConnector1">
              <a:avLst/>
            </a:prstGeom>
            <a:noFill/>
            <a:ln w="25400" cap="flat" cmpd="sng">
              <a:solidFill>
                <a:srgbClr val="FFFFFF"/>
              </a:solidFill>
              <a:prstDash val="solid"/>
              <a:round/>
              <a:headEnd type="none" w="med" len="med"/>
              <a:tailEnd type="none" w="med" len="med"/>
            </a:ln>
          </p:spPr>
        </p:cxnSp>
        <p:cxnSp>
          <p:nvCxnSpPr>
            <p:cNvPr id="1255" name="Shape 1255"/>
            <p:cNvCxnSpPr/>
            <p:nvPr/>
          </p:nvCxnSpPr>
          <p:spPr>
            <a:xfrm>
              <a:off x="2062064" y="2676964"/>
              <a:ext cx="0" cy="685200"/>
            </a:xfrm>
            <a:prstGeom prst="straightConnector1">
              <a:avLst/>
            </a:prstGeom>
            <a:noFill/>
            <a:ln w="25400" cap="flat" cmpd="sng">
              <a:solidFill>
                <a:srgbClr val="FFFFFF"/>
              </a:solidFill>
              <a:prstDash val="solid"/>
              <a:round/>
              <a:headEnd type="none" w="med" len="med"/>
              <a:tailEnd type="none" w="med" len="med"/>
            </a:ln>
          </p:spPr>
        </p:cxnSp>
        <p:cxnSp>
          <p:nvCxnSpPr>
            <p:cNvPr id="1256" name="Shape 1256"/>
            <p:cNvCxnSpPr/>
            <p:nvPr/>
          </p:nvCxnSpPr>
          <p:spPr>
            <a:xfrm>
              <a:off x="2107408" y="3420323"/>
              <a:ext cx="1026600" cy="0"/>
            </a:xfrm>
            <a:prstGeom prst="straightConnector1">
              <a:avLst/>
            </a:prstGeom>
            <a:noFill/>
            <a:ln w="25400" cap="flat" cmpd="sng">
              <a:solidFill>
                <a:srgbClr val="FFFFFF"/>
              </a:solidFill>
              <a:prstDash val="solid"/>
              <a:round/>
              <a:headEnd type="none" w="med" len="med"/>
              <a:tailEnd type="none" w="med" len="med"/>
            </a:ln>
          </p:spPr>
        </p:cxnSp>
        <p:cxnSp>
          <p:nvCxnSpPr>
            <p:cNvPr id="1257" name="Shape 1257"/>
            <p:cNvCxnSpPr/>
            <p:nvPr/>
          </p:nvCxnSpPr>
          <p:spPr>
            <a:xfrm>
              <a:off x="3179726" y="2676964"/>
              <a:ext cx="0" cy="685200"/>
            </a:xfrm>
            <a:prstGeom prst="straightConnector1">
              <a:avLst/>
            </a:prstGeom>
            <a:noFill/>
            <a:ln w="25400" cap="flat" cmpd="sng">
              <a:solidFill>
                <a:srgbClr val="FFFFFF"/>
              </a:solidFill>
              <a:prstDash val="solid"/>
              <a:round/>
              <a:headEnd type="none" w="med" len="med"/>
              <a:tailEnd type="none" w="med" len="med"/>
            </a:ln>
          </p:spPr>
        </p:cxnSp>
        <p:cxnSp>
          <p:nvCxnSpPr>
            <p:cNvPr id="1258" name="Shape 1258"/>
            <p:cNvCxnSpPr/>
            <p:nvPr/>
          </p:nvCxnSpPr>
          <p:spPr>
            <a:xfrm>
              <a:off x="2404832" y="2809761"/>
              <a:ext cx="0" cy="119100"/>
            </a:xfrm>
            <a:prstGeom prst="straightConnector1">
              <a:avLst/>
            </a:prstGeom>
            <a:noFill/>
            <a:ln w="25400" cap="flat" cmpd="sng">
              <a:solidFill>
                <a:srgbClr val="FFFFFF"/>
              </a:solidFill>
              <a:prstDash val="solid"/>
              <a:round/>
              <a:headEnd type="none" w="med" len="med"/>
              <a:tailEnd type="none" w="med" len="med"/>
            </a:ln>
          </p:spPr>
        </p:cxnSp>
        <p:cxnSp>
          <p:nvCxnSpPr>
            <p:cNvPr id="1259" name="Shape 1259"/>
            <p:cNvCxnSpPr/>
            <p:nvPr/>
          </p:nvCxnSpPr>
          <p:spPr>
            <a:xfrm>
              <a:off x="2829682" y="2809761"/>
              <a:ext cx="0" cy="119100"/>
            </a:xfrm>
            <a:prstGeom prst="straightConnector1">
              <a:avLst/>
            </a:prstGeom>
            <a:noFill/>
            <a:ln w="25400" cap="flat" cmpd="sng">
              <a:solidFill>
                <a:srgbClr val="FFFFFF"/>
              </a:solidFill>
              <a:prstDash val="solid"/>
              <a:round/>
              <a:headEnd type="none" w="med" len="med"/>
              <a:tailEnd type="none" w="med" len="med"/>
            </a:ln>
          </p:spPr>
        </p:cxnSp>
        <p:cxnSp>
          <p:nvCxnSpPr>
            <p:cNvPr id="1260" name="Shape 1260"/>
            <p:cNvCxnSpPr/>
            <p:nvPr/>
          </p:nvCxnSpPr>
          <p:spPr>
            <a:xfrm>
              <a:off x="2532752" y="3220275"/>
              <a:ext cx="246000" cy="0"/>
            </a:xfrm>
            <a:prstGeom prst="straightConnector1">
              <a:avLst/>
            </a:prstGeom>
            <a:noFill/>
            <a:ln w="25400" cap="flat" cmpd="sng">
              <a:solidFill>
                <a:srgbClr val="FFFFFF"/>
              </a:solidFill>
              <a:prstDash val="solid"/>
              <a:round/>
              <a:headEnd type="none" w="med" len="med"/>
              <a:tailEnd type="none" w="med" len="med"/>
            </a:ln>
          </p:spPr>
        </p:cxnSp>
        <p:cxnSp>
          <p:nvCxnSpPr>
            <p:cNvPr id="1261" name="Shape 1261"/>
            <p:cNvCxnSpPr/>
            <p:nvPr/>
          </p:nvCxnSpPr>
          <p:spPr>
            <a:xfrm>
              <a:off x="2646772" y="2809761"/>
              <a:ext cx="0" cy="249900"/>
            </a:xfrm>
            <a:prstGeom prst="straightConnector1">
              <a:avLst/>
            </a:prstGeom>
            <a:noFill/>
            <a:ln w="25400" cap="flat" cmpd="sng">
              <a:solidFill>
                <a:srgbClr val="FFFFFF"/>
              </a:solidFill>
              <a:prstDash val="solid"/>
              <a:round/>
              <a:headEnd type="none" w="med" len="med"/>
              <a:tailEnd type="none" w="med" len="med"/>
            </a:ln>
          </p:spPr>
        </p:cxnSp>
        <p:cxnSp>
          <p:nvCxnSpPr>
            <p:cNvPr id="1262" name="Shape 1262"/>
            <p:cNvCxnSpPr/>
            <p:nvPr/>
          </p:nvCxnSpPr>
          <p:spPr>
            <a:xfrm rot="10800000" flipH="1">
              <a:off x="2577692" y="3058141"/>
              <a:ext cx="70499" cy="1500"/>
            </a:xfrm>
            <a:prstGeom prst="straightConnector1">
              <a:avLst/>
            </a:prstGeom>
            <a:noFill/>
            <a:ln w="25400" cap="flat" cmpd="sng">
              <a:solidFill>
                <a:srgbClr val="FFFFFF"/>
              </a:solidFill>
              <a:prstDash val="solid"/>
              <a:round/>
              <a:headEnd type="none" w="med" len="med"/>
              <a:tailEnd type="none" w="med" len="med"/>
            </a:ln>
          </p:spPr>
        </p:cxnSp>
        <p:cxnSp>
          <p:nvCxnSpPr>
            <p:cNvPr id="1263" name="Shape 1263"/>
            <p:cNvCxnSpPr/>
            <p:nvPr/>
          </p:nvCxnSpPr>
          <p:spPr>
            <a:xfrm rot="10800000" flipH="1">
              <a:off x="2780384" y="3168632"/>
              <a:ext cx="70499" cy="1500"/>
            </a:xfrm>
            <a:prstGeom prst="straightConnector1">
              <a:avLst/>
            </a:prstGeom>
            <a:noFill/>
            <a:ln w="25400" cap="flat" cmpd="sng">
              <a:solidFill>
                <a:srgbClr val="FFFFFF"/>
              </a:solidFill>
              <a:prstDash val="solid"/>
              <a:round/>
              <a:headEnd type="none" w="med" len="med"/>
              <a:tailEnd type="none" w="med" len="med"/>
            </a:ln>
          </p:spPr>
        </p:cxnSp>
        <p:cxnSp>
          <p:nvCxnSpPr>
            <p:cNvPr id="1264" name="Shape 1264"/>
            <p:cNvCxnSpPr/>
            <p:nvPr/>
          </p:nvCxnSpPr>
          <p:spPr>
            <a:xfrm rot="10800000" flipH="1">
              <a:off x="2446741" y="3174208"/>
              <a:ext cx="70499" cy="1500"/>
            </a:xfrm>
            <a:prstGeom prst="straightConnector1">
              <a:avLst/>
            </a:prstGeom>
            <a:noFill/>
            <a:ln w="25400" cap="flat" cmpd="sng">
              <a:solidFill>
                <a:srgbClr val="FFFFFF"/>
              </a:solidFill>
              <a:prstDash val="solid"/>
              <a:round/>
              <a:headEnd type="none" w="med" len="med"/>
              <a:tailEnd type="none" w="med" len="med"/>
            </a:ln>
          </p:spPr>
        </p:cxnSp>
      </p:grpSp>
      <p:grpSp>
        <p:nvGrpSpPr>
          <p:cNvPr id="1265" name="Shape 1265"/>
          <p:cNvGrpSpPr/>
          <p:nvPr/>
        </p:nvGrpSpPr>
        <p:grpSpPr>
          <a:xfrm>
            <a:off x="6520495" y="1706247"/>
            <a:ext cx="1155935" cy="1505306"/>
            <a:chOff x="1873115" y="2430290"/>
            <a:chExt cx="1541247" cy="2007075"/>
          </a:xfrm>
        </p:grpSpPr>
        <p:cxnSp>
          <p:nvCxnSpPr>
            <p:cNvPr id="1266" name="Shape 1266"/>
            <p:cNvCxnSpPr/>
            <p:nvPr/>
          </p:nvCxnSpPr>
          <p:spPr>
            <a:xfrm>
              <a:off x="1955349" y="2430290"/>
              <a:ext cx="1370700" cy="0"/>
            </a:xfrm>
            <a:prstGeom prst="straightConnector1">
              <a:avLst/>
            </a:prstGeom>
            <a:noFill/>
            <a:ln w="25400" cap="flat" cmpd="sng">
              <a:solidFill>
                <a:srgbClr val="FFFFFF"/>
              </a:solidFill>
              <a:prstDash val="solid"/>
              <a:round/>
              <a:headEnd type="none" w="med" len="med"/>
              <a:tailEnd type="none" w="med" len="med"/>
            </a:ln>
          </p:spPr>
        </p:cxnSp>
        <p:cxnSp>
          <p:nvCxnSpPr>
            <p:cNvPr id="1267" name="Shape 1267"/>
            <p:cNvCxnSpPr/>
            <p:nvPr/>
          </p:nvCxnSpPr>
          <p:spPr>
            <a:xfrm>
              <a:off x="1927938" y="4145001"/>
              <a:ext cx="1443600" cy="0"/>
            </a:xfrm>
            <a:prstGeom prst="straightConnector1">
              <a:avLst/>
            </a:prstGeom>
            <a:noFill/>
            <a:ln w="25400" cap="flat" cmpd="sng">
              <a:solidFill>
                <a:srgbClr val="FFFFFF"/>
              </a:solidFill>
              <a:prstDash val="solid"/>
              <a:round/>
              <a:headEnd type="none" w="med" len="med"/>
              <a:tailEnd type="none" w="med" len="med"/>
            </a:ln>
          </p:spPr>
        </p:cxnSp>
        <p:cxnSp>
          <p:nvCxnSpPr>
            <p:cNvPr id="1268" name="Shape 1268"/>
            <p:cNvCxnSpPr/>
            <p:nvPr/>
          </p:nvCxnSpPr>
          <p:spPr>
            <a:xfrm>
              <a:off x="1927938" y="4437366"/>
              <a:ext cx="1443600" cy="0"/>
            </a:xfrm>
            <a:prstGeom prst="straightConnector1">
              <a:avLst/>
            </a:prstGeom>
            <a:noFill/>
            <a:ln w="25400" cap="flat" cmpd="sng">
              <a:solidFill>
                <a:srgbClr val="FFFFFF"/>
              </a:solidFill>
              <a:prstDash val="solid"/>
              <a:round/>
              <a:headEnd type="none" w="med" len="med"/>
              <a:tailEnd type="none" w="med" len="med"/>
            </a:ln>
          </p:spPr>
        </p:cxnSp>
        <p:cxnSp>
          <p:nvCxnSpPr>
            <p:cNvPr id="1269" name="Shape 1269"/>
            <p:cNvCxnSpPr/>
            <p:nvPr/>
          </p:nvCxnSpPr>
          <p:spPr>
            <a:xfrm>
              <a:off x="1873115" y="2512506"/>
              <a:ext cx="0" cy="1586700"/>
            </a:xfrm>
            <a:prstGeom prst="straightConnector1">
              <a:avLst/>
            </a:prstGeom>
            <a:noFill/>
            <a:ln w="25400" cap="flat" cmpd="sng">
              <a:solidFill>
                <a:srgbClr val="FFFFFF"/>
              </a:solidFill>
              <a:prstDash val="solid"/>
              <a:round/>
              <a:headEnd type="none" w="med" len="med"/>
              <a:tailEnd type="none" w="med" len="med"/>
            </a:ln>
          </p:spPr>
        </p:cxnSp>
        <p:cxnSp>
          <p:nvCxnSpPr>
            <p:cNvPr id="1270" name="Shape 1270"/>
            <p:cNvCxnSpPr/>
            <p:nvPr/>
          </p:nvCxnSpPr>
          <p:spPr>
            <a:xfrm>
              <a:off x="3414362" y="2503369"/>
              <a:ext cx="0" cy="1586700"/>
            </a:xfrm>
            <a:prstGeom prst="straightConnector1">
              <a:avLst/>
            </a:prstGeom>
            <a:noFill/>
            <a:ln w="25400" cap="flat" cmpd="sng">
              <a:solidFill>
                <a:srgbClr val="FFFFFF"/>
              </a:solidFill>
              <a:prstDash val="solid"/>
              <a:round/>
              <a:headEnd type="none" w="med" len="med"/>
              <a:tailEnd type="none" w="med" len="med"/>
            </a:ln>
          </p:spPr>
        </p:cxnSp>
        <p:cxnSp>
          <p:nvCxnSpPr>
            <p:cNvPr id="1271" name="Shape 1271"/>
            <p:cNvCxnSpPr/>
            <p:nvPr/>
          </p:nvCxnSpPr>
          <p:spPr>
            <a:xfrm>
              <a:off x="1927936" y="4172410"/>
              <a:ext cx="0" cy="228299"/>
            </a:xfrm>
            <a:prstGeom prst="straightConnector1">
              <a:avLst/>
            </a:prstGeom>
            <a:noFill/>
            <a:ln w="25400" cap="flat" cmpd="sng">
              <a:solidFill>
                <a:srgbClr val="FFFFFF"/>
              </a:solidFill>
              <a:prstDash val="solid"/>
              <a:round/>
              <a:headEnd type="none" w="med" len="med"/>
              <a:tailEnd type="none" w="med" len="med"/>
            </a:ln>
          </p:spPr>
        </p:cxnSp>
        <p:cxnSp>
          <p:nvCxnSpPr>
            <p:cNvPr id="1272" name="Shape 1272"/>
            <p:cNvCxnSpPr/>
            <p:nvPr/>
          </p:nvCxnSpPr>
          <p:spPr>
            <a:xfrm>
              <a:off x="3380742" y="4181544"/>
              <a:ext cx="0" cy="228299"/>
            </a:xfrm>
            <a:prstGeom prst="straightConnector1">
              <a:avLst/>
            </a:prstGeom>
            <a:noFill/>
            <a:ln w="25400" cap="flat" cmpd="sng">
              <a:solidFill>
                <a:srgbClr val="FFFFFF"/>
              </a:solidFill>
              <a:prstDash val="solid"/>
              <a:round/>
              <a:headEnd type="none" w="med" len="med"/>
              <a:tailEnd type="none" w="med" len="med"/>
            </a:ln>
          </p:spPr>
        </p:cxnSp>
        <p:cxnSp>
          <p:nvCxnSpPr>
            <p:cNvPr id="1273" name="Shape 1273"/>
            <p:cNvCxnSpPr/>
            <p:nvPr/>
          </p:nvCxnSpPr>
          <p:spPr>
            <a:xfrm>
              <a:off x="2820446" y="3822307"/>
              <a:ext cx="341100" cy="0"/>
            </a:xfrm>
            <a:prstGeom prst="straightConnector1">
              <a:avLst/>
            </a:prstGeom>
            <a:noFill/>
            <a:ln w="25400" cap="flat" cmpd="sng">
              <a:solidFill>
                <a:srgbClr val="FFFFFF"/>
              </a:solidFill>
              <a:prstDash val="solid"/>
              <a:round/>
              <a:headEnd type="none" w="med" len="med"/>
              <a:tailEnd type="none" w="med" len="med"/>
            </a:ln>
          </p:spPr>
        </p:cxnSp>
        <p:cxnSp>
          <p:nvCxnSpPr>
            <p:cNvPr id="1274" name="Shape 1274"/>
            <p:cNvCxnSpPr/>
            <p:nvPr/>
          </p:nvCxnSpPr>
          <p:spPr>
            <a:xfrm>
              <a:off x="2101542" y="3919891"/>
              <a:ext cx="115499" cy="0"/>
            </a:xfrm>
            <a:prstGeom prst="straightConnector1">
              <a:avLst/>
            </a:prstGeom>
            <a:noFill/>
            <a:ln w="25400" cap="flat" cmpd="sng">
              <a:solidFill>
                <a:srgbClr val="FFFFFF"/>
              </a:solidFill>
              <a:prstDash val="solid"/>
              <a:round/>
              <a:headEnd type="none" w="med" len="med"/>
              <a:tailEnd type="none" w="med" len="med"/>
            </a:ln>
          </p:spPr>
        </p:cxnSp>
        <p:cxnSp>
          <p:nvCxnSpPr>
            <p:cNvPr id="1275" name="Shape 1275"/>
            <p:cNvCxnSpPr/>
            <p:nvPr/>
          </p:nvCxnSpPr>
          <p:spPr>
            <a:xfrm>
              <a:off x="2107408" y="2628375"/>
              <a:ext cx="1026600" cy="0"/>
            </a:xfrm>
            <a:prstGeom prst="straightConnector1">
              <a:avLst/>
            </a:prstGeom>
            <a:noFill/>
            <a:ln w="25400" cap="flat" cmpd="sng">
              <a:solidFill>
                <a:srgbClr val="FFFFFF"/>
              </a:solidFill>
              <a:prstDash val="solid"/>
              <a:round/>
              <a:headEnd type="none" w="med" len="med"/>
              <a:tailEnd type="none" w="med" len="med"/>
            </a:ln>
          </p:spPr>
        </p:cxnSp>
        <p:cxnSp>
          <p:nvCxnSpPr>
            <p:cNvPr id="1276" name="Shape 1276"/>
            <p:cNvCxnSpPr/>
            <p:nvPr/>
          </p:nvCxnSpPr>
          <p:spPr>
            <a:xfrm>
              <a:off x="2062064" y="2676964"/>
              <a:ext cx="0" cy="685200"/>
            </a:xfrm>
            <a:prstGeom prst="straightConnector1">
              <a:avLst/>
            </a:prstGeom>
            <a:noFill/>
            <a:ln w="25400" cap="flat" cmpd="sng">
              <a:solidFill>
                <a:srgbClr val="FFFFFF"/>
              </a:solidFill>
              <a:prstDash val="solid"/>
              <a:round/>
              <a:headEnd type="none" w="med" len="med"/>
              <a:tailEnd type="none" w="med" len="med"/>
            </a:ln>
          </p:spPr>
        </p:cxnSp>
        <p:cxnSp>
          <p:nvCxnSpPr>
            <p:cNvPr id="1277" name="Shape 1277"/>
            <p:cNvCxnSpPr/>
            <p:nvPr/>
          </p:nvCxnSpPr>
          <p:spPr>
            <a:xfrm>
              <a:off x="2107408" y="3420323"/>
              <a:ext cx="1026600" cy="0"/>
            </a:xfrm>
            <a:prstGeom prst="straightConnector1">
              <a:avLst/>
            </a:prstGeom>
            <a:noFill/>
            <a:ln w="25400" cap="flat" cmpd="sng">
              <a:solidFill>
                <a:srgbClr val="FFFFFF"/>
              </a:solidFill>
              <a:prstDash val="solid"/>
              <a:round/>
              <a:headEnd type="none" w="med" len="med"/>
              <a:tailEnd type="none" w="med" len="med"/>
            </a:ln>
          </p:spPr>
        </p:cxnSp>
        <p:cxnSp>
          <p:nvCxnSpPr>
            <p:cNvPr id="1278" name="Shape 1278"/>
            <p:cNvCxnSpPr/>
            <p:nvPr/>
          </p:nvCxnSpPr>
          <p:spPr>
            <a:xfrm>
              <a:off x="3179726" y="2676964"/>
              <a:ext cx="0" cy="685200"/>
            </a:xfrm>
            <a:prstGeom prst="straightConnector1">
              <a:avLst/>
            </a:prstGeom>
            <a:noFill/>
            <a:ln w="25400" cap="flat" cmpd="sng">
              <a:solidFill>
                <a:srgbClr val="FFFFFF"/>
              </a:solidFill>
              <a:prstDash val="solid"/>
              <a:round/>
              <a:headEnd type="none" w="med" len="med"/>
              <a:tailEnd type="none" w="med" len="med"/>
            </a:ln>
          </p:spPr>
        </p:cxnSp>
        <p:cxnSp>
          <p:nvCxnSpPr>
            <p:cNvPr id="1279" name="Shape 1279"/>
            <p:cNvCxnSpPr/>
            <p:nvPr/>
          </p:nvCxnSpPr>
          <p:spPr>
            <a:xfrm>
              <a:off x="2466482" y="2809761"/>
              <a:ext cx="0" cy="119100"/>
            </a:xfrm>
            <a:prstGeom prst="straightConnector1">
              <a:avLst/>
            </a:prstGeom>
            <a:noFill/>
            <a:ln w="25400" cap="flat" cmpd="sng">
              <a:solidFill>
                <a:srgbClr val="FFFFFF"/>
              </a:solidFill>
              <a:prstDash val="solid"/>
              <a:round/>
              <a:headEnd type="none" w="med" len="med"/>
              <a:tailEnd type="none" w="med" len="med"/>
            </a:ln>
          </p:spPr>
        </p:cxnSp>
        <p:cxnSp>
          <p:nvCxnSpPr>
            <p:cNvPr id="1280" name="Shape 1280"/>
            <p:cNvCxnSpPr/>
            <p:nvPr/>
          </p:nvCxnSpPr>
          <p:spPr>
            <a:xfrm>
              <a:off x="2891332" y="2809761"/>
              <a:ext cx="0" cy="119100"/>
            </a:xfrm>
            <a:prstGeom prst="straightConnector1">
              <a:avLst/>
            </a:prstGeom>
            <a:noFill/>
            <a:ln w="25400" cap="flat" cmpd="sng">
              <a:solidFill>
                <a:srgbClr val="FFFFFF"/>
              </a:solidFill>
              <a:prstDash val="solid"/>
              <a:round/>
              <a:headEnd type="none" w="med" len="med"/>
              <a:tailEnd type="none" w="med" len="med"/>
            </a:ln>
          </p:spPr>
        </p:cxnSp>
        <p:cxnSp>
          <p:nvCxnSpPr>
            <p:cNvPr id="1281" name="Shape 1281"/>
            <p:cNvCxnSpPr/>
            <p:nvPr/>
          </p:nvCxnSpPr>
          <p:spPr>
            <a:xfrm>
              <a:off x="2532752" y="3220275"/>
              <a:ext cx="246000" cy="0"/>
            </a:xfrm>
            <a:prstGeom prst="straightConnector1">
              <a:avLst/>
            </a:prstGeom>
            <a:noFill/>
            <a:ln w="25400" cap="flat" cmpd="sng">
              <a:solidFill>
                <a:srgbClr val="FFFFFF"/>
              </a:solidFill>
              <a:prstDash val="solid"/>
              <a:round/>
              <a:headEnd type="none" w="med" len="med"/>
              <a:tailEnd type="none" w="med" len="med"/>
            </a:ln>
          </p:spPr>
        </p:cxnSp>
        <p:cxnSp>
          <p:nvCxnSpPr>
            <p:cNvPr id="1282" name="Shape 1282"/>
            <p:cNvCxnSpPr/>
            <p:nvPr/>
          </p:nvCxnSpPr>
          <p:spPr>
            <a:xfrm>
              <a:off x="2646772" y="2809761"/>
              <a:ext cx="0" cy="249900"/>
            </a:xfrm>
            <a:prstGeom prst="straightConnector1">
              <a:avLst/>
            </a:prstGeom>
            <a:noFill/>
            <a:ln w="25400" cap="flat" cmpd="sng">
              <a:solidFill>
                <a:srgbClr val="FFFFFF"/>
              </a:solidFill>
              <a:prstDash val="solid"/>
              <a:round/>
              <a:headEnd type="none" w="med" len="med"/>
              <a:tailEnd type="none" w="med" len="med"/>
            </a:ln>
          </p:spPr>
        </p:cxnSp>
        <p:cxnSp>
          <p:nvCxnSpPr>
            <p:cNvPr id="1283" name="Shape 1283"/>
            <p:cNvCxnSpPr/>
            <p:nvPr/>
          </p:nvCxnSpPr>
          <p:spPr>
            <a:xfrm rot="10800000" flipH="1">
              <a:off x="2639342" y="3058141"/>
              <a:ext cx="70499" cy="1500"/>
            </a:xfrm>
            <a:prstGeom prst="straightConnector1">
              <a:avLst/>
            </a:prstGeom>
            <a:noFill/>
            <a:ln w="25400" cap="flat" cmpd="sng">
              <a:solidFill>
                <a:srgbClr val="FFFFFF"/>
              </a:solidFill>
              <a:prstDash val="solid"/>
              <a:round/>
              <a:headEnd type="none" w="med" len="med"/>
              <a:tailEnd type="none" w="med" len="med"/>
            </a:ln>
          </p:spPr>
        </p:cxnSp>
        <p:cxnSp>
          <p:nvCxnSpPr>
            <p:cNvPr id="1284" name="Shape 1284"/>
            <p:cNvCxnSpPr/>
            <p:nvPr/>
          </p:nvCxnSpPr>
          <p:spPr>
            <a:xfrm rot="10800000" flipH="1">
              <a:off x="2780384" y="3168632"/>
              <a:ext cx="70499" cy="1500"/>
            </a:xfrm>
            <a:prstGeom prst="straightConnector1">
              <a:avLst/>
            </a:prstGeom>
            <a:noFill/>
            <a:ln w="25400" cap="flat" cmpd="sng">
              <a:solidFill>
                <a:srgbClr val="FFFFFF"/>
              </a:solidFill>
              <a:prstDash val="solid"/>
              <a:round/>
              <a:headEnd type="none" w="med" len="med"/>
              <a:tailEnd type="none" w="med" len="med"/>
            </a:ln>
          </p:spPr>
        </p:cxnSp>
        <p:cxnSp>
          <p:nvCxnSpPr>
            <p:cNvPr id="1285" name="Shape 1285"/>
            <p:cNvCxnSpPr/>
            <p:nvPr/>
          </p:nvCxnSpPr>
          <p:spPr>
            <a:xfrm rot="10800000" flipH="1">
              <a:off x="2446741" y="3174208"/>
              <a:ext cx="70499" cy="1500"/>
            </a:xfrm>
            <a:prstGeom prst="straightConnector1">
              <a:avLst/>
            </a:prstGeom>
            <a:noFill/>
            <a:ln w="25400" cap="flat" cmpd="sng">
              <a:solidFill>
                <a:srgbClr val="FFFFFF"/>
              </a:solidFill>
              <a:prstDash val="solid"/>
              <a:round/>
              <a:headEnd type="none" w="med" len="med"/>
              <a:tailEnd type="none" w="med" len="med"/>
            </a:ln>
          </p:spPr>
        </p:cxnSp>
      </p:grpSp>
      <p:sp>
        <p:nvSpPr>
          <p:cNvPr id="1286" name="Shape 1286"/>
          <p:cNvSpPr txBox="1"/>
          <p:nvPr/>
        </p:nvSpPr>
        <p:spPr>
          <a:xfrm>
            <a:off x="2709692" y="1114634"/>
            <a:ext cx="1533599" cy="523350"/>
          </a:xfrm>
          <a:prstGeom prst="rect">
            <a:avLst/>
          </a:prstGeom>
          <a:noFill/>
          <a:ln>
            <a:noFill/>
          </a:ln>
        </p:spPr>
        <p:txBody>
          <a:bodyPr lIns="68568" tIns="34275" rIns="68568" bIns="34275" anchor="t" anchorCtr="0">
            <a:noAutofit/>
          </a:bodyPr>
          <a:lstStyle/>
          <a:p>
            <a:pPr marL="0" marR="0" lvl="0" indent="0" algn="l" rtl="0">
              <a:spcBef>
                <a:spcPts val="0"/>
              </a:spcBef>
              <a:buClr>
                <a:srgbClr val="000000"/>
              </a:buClr>
              <a:buSzPct val="25000"/>
              <a:buFont typeface="Arial" panose="020B0604020202020204"/>
              <a:buNone/>
            </a:pPr>
            <a:r>
              <a:rPr lang="en-US" sz="2250" b="0" i="0" u="none" strike="noStrike" cap="none">
                <a:solidFill>
                  <a:srgbClr val="FFFFFF"/>
                </a:solidFill>
                <a:latin typeface="Calibri" panose="020F0502020204030204"/>
                <a:ea typeface="Calibri" panose="020F0502020204030204"/>
                <a:cs typeface="Calibri" panose="020F0502020204030204"/>
                <a:sym typeface="Calibri" panose="020F0502020204030204"/>
              </a:rPr>
              <a:t>Hola</a:t>
            </a:r>
            <a:endParaRPr lang="en-US" sz="225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a:p>
            <a:pPr marL="0" marR="0" lvl="0" indent="0" algn="l" rtl="0">
              <a:spcBef>
                <a:spcPts val="600"/>
              </a:spcBef>
              <a:buClr>
                <a:schemeClr val="lt1"/>
              </a:buClr>
              <a:buFont typeface="Arial" panose="020B0604020202020204"/>
              <a:buNone/>
            </a:pPr>
            <a:endParaRPr sz="225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a:p>
            <a:pPr marL="0" marR="0" lvl="0" indent="0" algn="l" rtl="0">
              <a:spcBef>
                <a:spcPts val="600"/>
              </a:spcBef>
              <a:buClr>
                <a:schemeClr val="lt1"/>
              </a:buClr>
              <a:buFont typeface="Arial" panose="020B0604020202020204"/>
              <a:buNone/>
            </a:pPr>
            <a:endParaRPr sz="225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a:p>
            <a:pPr marL="0" marR="0" lvl="0" indent="0" algn="l" rtl="0">
              <a:spcBef>
                <a:spcPts val="600"/>
              </a:spcBef>
              <a:buClr>
                <a:schemeClr val="lt1"/>
              </a:buClr>
              <a:buFont typeface="Arial" panose="020B0604020202020204"/>
              <a:buNone/>
            </a:pPr>
            <a:endParaRPr sz="225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a:p>
            <a:pPr marL="0" marR="0" lvl="0" indent="0" algn="l" rtl="0">
              <a:spcBef>
                <a:spcPts val="600"/>
              </a:spcBef>
              <a:buClr>
                <a:schemeClr val="lt1"/>
              </a:buClr>
              <a:buFont typeface="Arial" panose="020B0604020202020204"/>
              <a:buNone/>
            </a:pPr>
            <a:endParaRPr sz="225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a:p>
            <a:pPr marL="0" marR="0" lvl="0" indent="0" algn="l" rtl="0">
              <a:spcBef>
                <a:spcPts val="600"/>
              </a:spcBef>
              <a:buClr>
                <a:schemeClr val="lt1"/>
              </a:buClr>
              <a:buFont typeface="Arial" panose="020B0604020202020204"/>
              <a:buNone/>
            </a:pPr>
            <a:endParaRPr sz="225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a:p>
            <a:pPr marL="0" marR="0" lvl="0" indent="0" algn="l" rtl="0">
              <a:spcBef>
                <a:spcPts val="600"/>
              </a:spcBef>
              <a:buClr>
                <a:schemeClr val="lt1"/>
              </a:buClr>
              <a:buFont typeface="Arial" panose="020B0604020202020204"/>
              <a:buNone/>
            </a:pPr>
            <a:endParaRPr sz="225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a:p>
            <a:pPr marL="0" marR="0" lvl="0" indent="0" algn="l" rtl="0">
              <a:spcBef>
                <a:spcPts val="640"/>
              </a:spcBef>
              <a:buClr>
                <a:schemeClr val="lt1"/>
              </a:buClr>
              <a:buFont typeface="Arial" panose="020B0604020202020204"/>
              <a:buNone/>
            </a:pPr>
            <a:endParaRPr sz="24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287" name="Shape 1287"/>
          <p:cNvSpPr txBox="1"/>
          <p:nvPr/>
        </p:nvSpPr>
        <p:spPr>
          <a:xfrm>
            <a:off x="5150972" y="1167338"/>
            <a:ext cx="1272150" cy="553500"/>
          </a:xfrm>
          <a:prstGeom prst="rect">
            <a:avLst/>
          </a:prstGeom>
          <a:noFill/>
          <a:ln>
            <a:noFill/>
          </a:ln>
        </p:spPr>
        <p:txBody>
          <a:bodyPr lIns="68568" tIns="34275" rIns="68568" bIns="34275" anchor="t" anchorCtr="0">
            <a:noAutofit/>
          </a:bodyPr>
          <a:lstStyle/>
          <a:p>
            <a:pPr marL="0" marR="0" lvl="0" indent="0" algn="l" rtl="0">
              <a:lnSpc>
                <a:spcPct val="100000"/>
              </a:lnSpc>
              <a:spcBef>
                <a:spcPts val="0"/>
              </a:spcBef>
              <a:spcAft>
                <a:spcPts val="0"/>
              </a:spcAft>
              <a:buClr>
                <a:srgbClr val="000000"/>
              </a:buClr>
              <a:buSzPct val="25000"/>
              <a:buFont typeface="Arial" panose="020B0604020202020204"/>
              <a:buNone/>
            </a:pPr>
            <a:r>
              <a:rPr lang="en-US" sz="2250">
                <a:solidFill>
                  <a:srgbClr val="FFFFFF"/>
                </a:solidFill>
                <a:latin typeface="Calibri" panose="020F0502020204030204"/>
                <a:ea typeface="Calibri" panose="020F0502020204030204"/>
                <a:cs typeface="Calibri" panose="020F0502020204030204"/>
                <a:sym typeface="Calibri" panose="020F0502020204030204"/>
              </a:rPr>
              <a:t>Hello</a:t>
            </a:r>
            <a:endParaRPr lang="en-US" sz="2250">
              <a:solidFill>
                <a:srgbClr val="FFFFFF"/>
              </a:solidFill>
              <a:latin typeface="Calibri" panose="020F0502020204030204"/>
              <a:ea typeface="Calibri" panose="020F0502020204030204"/>
              <a:cs typeface="Calibri" panose="020F0502020204030204"/>
              <a:sym typeface="Calibri" panose="020F0502020204030204"/>
            </a:endParaRPr>
          </a:p>
          <a:p>
            <a:pPr marL="0" marR="0" lvl="0" indent="0" algn="l" rtl="0">
              <a:spcBef>
                <a:spcPts val="600"/>
              </a:spcBef>
              <a:buClr>
                <a:schemeClr val="lt1"/>
              </a:buClr>
              <a:buFont typeface="Arial" panose="020B0604020202020204"/>
              <a:buNone/>
            </a:pPr>
            <a:endParaRPr sz="225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0" marR="0" lvl="0" indent="0" algn="l" rtl="0">
              <a:spcBef>
                <a:spcPts val="600"/>
              </a:spcBef>
              <a:buClr>
                <a:schemeClr val="lt1"/>
              </a:buClr>
              <a:buFont typeface="Arial" panose="020B0604020202020204"/>
              <a:buNone/>
            </a:pPr>
            <a:endParaRPr sz="225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0" marR="0" lvl="0" indent="0" algn="l" rtl="0">
              <a:spcBef>
                <a:spcPts val="640"/>
              </a:spcBef>
              <a:buClr>
                <a:schemeClr val="lt1"/>
              </a:buClr>
              <a:buFont typeface="Arial" panose="020B0604020202020204"/>
              <a:buNone/>
            </a:pPr>
            <a:endParaRPr sz="24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288" name="Shape 1288"/>
          <p:cNvSpPr txBox="1"/>
          <p:nvPr/>
        </p:nvSpPr>
        <p:spPr>
          <a:xfrm>
            <a:off x="2691195" y="1855743"/>
            <a:ext cx="2141549" cy="776700"/>
          </a:xfrm>
          <a:prstGeom prst="rect">
            <a:avLst/>
          </a:prstGeom>
          <a:noFill/>
          <a:ln>
            <a:noFill/>
          </a:ln>
        </p:spPr>
        <p:txBody>
          <a:bodyPr lIns="68568" tIns="34275" rIns="68568" bIns="34275" anchor="t" anchorCtr="0">
            <a:noAutofit/>
          </a:bodyPr>
          <a:lstStyle/>
          <a:p>
            <a:pPr marL="0" marR="0" lvl="0" indent="0" algn="l" rtl="0">
              <a:lnSpc>
                <a:spcPct val="100000"/>
              </a:lnSpc>
              <a:spcBef>
                <a:spcPts val="0"/>
              </a:spcBef>
              <a:spcAft>
                <a:spcPts val="0"/>
              </a:spcAft>
              <a:buClr>
                <a:srgbClr val="000000"/>
              </a:buClr>
              <a:buSzPct val="25000"/>
              <a:buFont typeface="Arial" panose="020B0604020202020204"/>
              <a:buNone/>
            </a:pPr>
            <a:r>
              <a:rPr lang="en-US" sz="2250">
                <a:solidFill>
                  <a:srgbClr val="FFFFFF"/>
                </a:solidFill>
                <a:latin typeface="Calibri" panose="020F0502020204030204"/>
                <a:ea typeface="Calibri" panose="020F0502020204030204"/>
                <a:cs typeface="Calibri" panose="020F0502020204030204"/>
                <a:sym typeface="Calibri" panose="020F0502020204030204"/>
              </a:rPr>
              <a:t>Do you speak Spanish?</a:t>
            </a:r>
            <a:endParaRPr lang="en-US" sz="2250">
              <a:solidFill>
                <a:srgbClr val="FFFFFF"/>
              </a:solidFill>
              <a:latin typeface="Calibri" panose="020F0502020204030204"/>
              <a:ea typeface="Calibri" panose="020F0502020204030204"/>
              <a:cs typeface="Calibri" panose="020F0502020204030204"/>
              <a:sym typeface="Calibri" panose="020F0502020204030204"/>
            </a:endParaRPr>
          </a:p>
          <a:p>
            <a:pPr marL="0" marR="0" lvl="0" indent="0" algn="l" rtl="0">
              <a:spcBef>
                <a:spcPts val="480"/>
              </a:spcBef>
              <a:buClr>
                <a:schemeClr val="lt1"/>
              </a:buClr>
              <a:buFont typeface="Arial" panose="020B0604020202020204"/>
              <a:buNone/>
            </a:pPr>
            <a:endParaRPr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0" marR="0" lvl="0" indent="0" algn="l" rtl="0">
              <a:spcBef>
                <a:spcPts val="600"/>
              </a:spcBef>
              <a:buClr>
                <a:schemeClr val="lt1"/>
              </a:buClr>
              <a:buFont typeface="Arial" panose="020B0604020202020204"/>
              <a:buNone/>
            </a:pPr>
            <a:endParaRPr sz="225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0" marR="0" lvl="0" indent="0" algn="l" rtl="0">
              <a:spcBef>
                <a:spcPts val="600"/>
              </a:spcBef>
              <a:buClr>
                <a:schemeClr val="lt1"/>
              </a:buClr>
              <a:buFont typeface="Arial" panose="020B0604020202020204"/>
              <a:buNone/>
            </a:pPr>
            <a:endParaRPr sz="225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0" marR="0" lvl="0" indent="0" algn="l" rtl="0">
              <a:spcBef>
                <a:spcPts val="600"/>
              </a:spcBef>
              <a:buClr>
                <a:schemeClr val="lt1"/>
              </a:buClr>
              <a:buFont typeface="Arial" panose="020B0604020202020204"/>
              <a:buNone/>
            </a:pPr>
            <a:endParaRPr sz="225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0" marR="0" lvl="0" indent="0" algn="l" rtl="0">
              <a:spcBef>
                <a:spcPts val="600"/>
              </a:spcBef>
              <a:buClr>
                <a:schemeClr val="lt1"/>
              </a:buClr>
              <a:buFont typeface="Arial" panose="020B0604020202020204"/>
              <a:buNone/>
            </a:pPr>
            <a:endParaRPr sz="225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0" marR="0" lvl="0" indent="0" algn="l" rtl="0">
              <a:spcBef>
                <a:spcPts val="600"/>
              </a:spcBef>
              <a:buClr>
                <a:schemeClr val="lt1"/>
              </a:buClr>
              <a:buFont typeface="Arial" panose="020B0604020202020204"/>
              <a:buNone/>
            </a:pPr>
            <a:endParaRPr sz="225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0" marR="0" lvl="0" indent="0" algn="l" rtl="0">
              <a:spcBef>
                <a:spcPts val="600"/>
              </a:spcBef>
              <a:buClr>
                <a:schemeClr val="lt1"/>
              </a:buClr>
              <a:buFont typeface="Arial" panose="020B0604020202020204"/>
              <a:buNone/>
            </a:pPr>
            <a:endParaRPr sz="225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0" marR="0" lvl="0" indent="0" algn="l" rtl="0">
              <a:spcBef>
                <a:spcPts val="640"/>
              </a:spcBef>
              <a:buClr>
                <a:schemeClr val="lt1"/>
              </a:buClr>
              <a:buFont typeface="Arial" panose="020B0604020202020204"/>
              <a:buNone/>
            </a:pPr>
            <a:endParaRPr sz="24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289" name="Shape 1289"/>
          <p:cNvSpPr/>
          <p:nvPr/>
        </p:nvSpPr>
        <p:spPr>
          <a:xfrm>
            <a:off x="5100827" y="1904100"/>
            <a:ext cx="1387125" cy="761850"/>
          </a:xfrm>
          <a:prstGeom prst="rect">
            <a:avLst/>
          </a:prstGeom>
          <a:noFill/>
          <a:ln>
            <a:noFill/>
          </a:ln>
        </p:spPr>
        <p:txBody>
          <a:bodyPr lIns="68568" tIns="34275" rIns="68568" bIns="34275" anchor="t" anchorCtr="0">
            <a:noAutofit/>
          </a:bodyPr>
          <a:lstStyle/>
          <a:p>
            <a:pPr marL="0" marR="0" lvl="0" indent="0" algn="l" rtl="0">
              <a:spcBef>
                <a:spcPts val="0"/>
              </a:spcBef>
              <a:buSzPct val="25000"/>
              <a:buNone/>
            </a:pPr>
            <a:r>
              <a:rPr lang="en-US" sz="2250">
                <a:solidFill>
                  <a:srgbClr val="FFFFFF"/>
                </a:solidFill>
                <a:latin typeface="Calibri" panose="020F0502020204030204"/>
                <a:ea typeface="Calibri" panose="020F0502020204030204"/>
                <a:cs typeface="Calibri" panose="020F0502020204030204"/>
                <a:sym typeface="Calibri" panose="020F0502020204030204"/>
              </a:rPr>
              <a:t>Speak what?</a:t>
            </a:r>
            <a:endParaRPr lang="en-US" sz="2250">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290" name="Shape 1290"/>
          <p:cNvSpPr/>
          <p:nvPr/>
        </p:nvSpPr>
        <p:spPr>
          <a:xfrm>
            <a:off x="2746679" y="2933196"/>
            <a:ext cx="2076974" cy="761850"/>
          </a:xfrm>
          <a:prstGeom prst="rect">
            <a:avLst/>
          </a:prstGeom>
          <a:noFill/>
          <a:ln>
            <a:noFill/>
          </a:ln>
        </p:spPr>
        <p:txBody>
          <a:bodyPr lIns="68568" tIns="34275" rIns="68568" bIns="34275" anchor="t" anchorCtr="0">
            <a:noAutofit/>
          </a:bodyPr>
          <a:lstStyle/>
          <a:p>
            <a:pPr marL="0" marR="0" lvl="0" indent="0" algn="l" rtl="0">
              <a:lnSpc>
                <a:spcPct val="100000"/>
              </a:lnSpc>
              <a:spcBef>
                <a:spcPts val="0"/>
              </a:spcBef>
              <a:spcAft>
                <a:spcPts val="0"/>
              </a:spcAft>
              <a:buSzPct val="25000"/>
              <a:buNone/>
            </a:pPr>
            <a:r>
              <a:rPr lang="en-US" sz="2250">
                <a:solidFill>
                  <a:srgbClr val="FFFFFF"/>
                </a:solidFill>
                <a:latin typeface="Calibri" panose="020F0502020204030204"/>
                <a:ea typeface="Calibri" panose="020F0502020204030204"/>
                <a:cs typeface="Calibri" panose="020F0502020204030204"/>
                <a:sym typeface="Calibri" panose="020F0502020204030204"/>
              </a:rPr>
              <a:t>Never mind. </a:t>
            </a:r>
            <a:endParaRPr lang="en-US" sz="2250">
              <a:solidFill>
                <a:srgbClr val="FFFFFF"/>
              </a:solidFill>
              <a:latin typeface="Calibri" panose="020F0502020204030204"/>
              <a:ea typeface="Calibri" panose="020F0502020204030204"/>
              <a:cs typeface="Calibri" panose="020F0502020204030204"/>
              <a:sym typeface="Calibri" panose="020F0502020204030204"/>
            </a:endParaRPr>
          </a:p>
          <a:p>
            <a:pPr marL="0" marR="0" lvl="0" indent="0" algn="l" rtl="0">
              <a:lnSpc>
                <a:spcPct val="100000"/>
              </a:lnSpc>
              <a:spcBef>
                <a:spcPts val="0"/>
              </a:spcBef>
              <a:spcAft>
                <a:spcPts val="0"/>
              </a:spcAft>
              <a:buSzPct val="25000"/>
              <a:buNone/>
            </a:pPr>
            <a:r>
              <a:rPr lang="en-US" sz="2250">
                <a:solidFill>
                  <a:srgbClr val="FFFFFF"/>
                </a:solidFill>
                <a:latin typeface="Calibri" panose="020F0502020204030204"/>
                <a:ea typeface="Calibri" panose="020F0502020204030204"/>
                <a:cs typeface="Calibri" panose="020F0502020204030204"/>
                <a:sym typeface="Calibri" panose="020F0502020204030204"/>
              </a:rPr>
              <a:t>How is your cat?</a:t>
            </a:r>
            <a:endParaRPr lang="en-US" sz="2250">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291" name="Shape 1291"/>
          <p:cNvSpPr/>
          <p:nvPr/>
        </p:nvSpPr>
        <p:spPr>
          <a:xfrm>
            <a:off x="5150972" y="3100247"/>
            <a:ext cx="1184624" cy="415574"/>
          </a:xfrm>
          <a:prstGeom prst="rect">
            <a:avLst/>
          </a:prstGeom>
          <a:noFill/>
          <a:ln>
            <a:noFill/>
          </a:ln>
        </p:spPr>
        <p:txBody>
          <a:bodyPr lIns="68568" tIns="34275" rIns="68568" bIns="34275" anchor="t" anchorCtr="0">
            <a:noAutofit/>
          </a:bodyPr>
          <a:lstStyle/>
          <a:p>
            <a:pPr marL="0" marR="0" lvl="0" indent="0" algn="l" rtl="0">
              <a:lnSpc>
                <a:spcPct val="100000"/>
              </a:lnSpc>
              <a:spcBef>
                <a:spcPts val="0"/>
              </a:spcBef>
              <a:spcAft>
                <a:spcPts val="0"/>
              </a:spcAft>
              <a:buSzPct val="25000"/>
              <a:buNone/>
            </a:pPr>
            <a:r>
              <a:rPr lang="en-US" sz="2250">
                <a:solidFill>
                  <a:srgbClr val="FFFFFF"/>
                </a:solidFill>
                <a:latin typeface="Calibri" panose="020F0502020204030204"/>
                <a:ea typeface="Calibri" panose="020F0502020204030204"/>
                <a:cs typeface="Calibri" panose="020F0502020204030204"/>
                <a:sym typeface="Calibri" panose="020F0502020204030204"/>
              </a:rPr>
              <a:t>Purrrfect</a:t>
            </a:r>
            <a:endParaRPr lang="en-US" sz="2250">
              <a:solidFill>
                <a:srgbClr val="FFFFFF"/>
              </a:solidFill>
              <a:latin typeface="Calibri" panose="020F0502020204030204"/>
              <a:ea typeface="Calibri" panose="020F0502020204030204"/>
              <a:cs typeface="Calibri" panose="020F0502020204030204"/>
              <a:sym typeface="Calibri" panose="020F0502020204030204"/>
            </a:endParaRPr>
          </a:p>
        </p:txBody>
      </p:sp>
      <p:pic>
        <p:nvPicPr>
          <p:cNvPr id="1292" name="Shape 1292" descr="1600px-Flag_of_Mexico.svg.png"/>
          <p:cNvPicPr preferRelativeResize="0"/>
          <p:nvPr/>
        </p:nvPicPr>
        <p:blipFill rotWithShape="1">
          <a:blip r:embed="rId1"/>
          <a:srcRect/>
          <a:stretch>
            <a:fillRect/>
          </a:stretch>
        </p:blipFill>
        <p:spPr>
          <a:xfrm>
            <a:off x="1698287" y="3045887"/>
            <a:ext cx="183600" cy="104849"/>
          </a:xfrm>
          <a:prstGeom prst="rect">
            <a:avLst/>
          </a:prstGeom>
          <a:noFill/>
          <a:ln w="9525" cap="flat" cmpd="sng">
            <a:solidFill>
              <a:srgbClr val="FFFFFF">
                <a:alpha val="0"/>
              </a:srgbClr>
            </a:solidFill>
            <a:prstDash val="solid"/>
            <a:round/>
            <a:headEnd type="none" w="med" len="med"/>
            <a:tailEnd type="none" w="med" len="med"/>
          </a:ln>
        </p:spPr>
      </p:pic>
      <p:pic>
        <p:nvPicPr>
          <p:cNvPr id="1293" name="Shape 1293" descr="1600px-Flag_of_the_United_States.svg.png"/>
          <p:cNvPicPr preferRelativeResize="0"/>
          <p:nvPr/>
        </p:nvPicPr>
        <p:blipFill rotWithShape="1">
          <a:blip r:embed="rId2"/>
          <a:srcRect/>
          <a:stretch>
            <a:fillRect/>
          </a:stretch>
        </p:blipFill>
        <p:spPr>
          <a:xfrm>
            <a:off x="1462022" y="3055133"/>
            <a:ext cx="171450" cy="90225"/>
          </a:xfrm>
          <a:prstGeom prst="rect">
            <a:avLst/>
          </a:prstGeom>
          <a:noFill/>
          <a:ln w="9525" cap="flat" cmpd="sng">
            <a:solidFill>
              <a:srgbClr val="FFFFFF">
                <a:alpha val="0"/>
              </a:srgbClr>
            </a:solidFill>
            <a:prstDash val="solid"/>
            <a:round/>
            <a:headEnd type="none" w="med" len="med"/>
            <a:tailEnd type="none" w="med" len="med"/>
          </a:ln>
        </p:spPr>
      </p:pic>
      <p:pic>
        <p:nvPicPr>
          <p:cNvPr id="1294" name="Shape 1294" descr="1600px-Flag_of_the_United_States.svg.png"/>
          <p:cNvPicPr preferRelativeResize="0"/>
          <p:nvPr/>
        </p:nvPicPr>
        <p:blipFill rotWithShape="1">
          <a:blip r:embed="rId2"/>
          <a:srcRect/>
          <a:stretch>
            <a:fillRect/>
          </a:stretch>
        </p:blipFill>
        <p:spPr>
          <a:xfrm>
            <a:off x="6610489" y="3069752"/>
            <a:ext cx="171450" cy="90225"/>
          </a:xfrm>
          <a:prstGeom prst="rect">
            <a:avLst/>
          </a:prstGeom>
          <a:noFill/>
          <a:ln w="9525" cap="flat" cmpd="sng">
            <a:solidFill>
              <a:srgbClr val="FFFFFF">
                <a:alpha val="0"/>
              </a:srgbClr>
            </a:solidFill>
            <a:prstDash val="solid"/>
            <a:round/>
            <a:headEnd type="none" w="med" len="med"/>
            <a:tailEnd type="none" w="med" len="med"/>
          </a:ln>
        </p:spPr>
      </p:pic>
      <p:grpSp>
        <p:nvGrpSpPr>
          <p:cNvPr id="1295" name="Shape 1295"/>
          <p:cNvGrpSpPr/>
          <p:nvPr/>
        </p:nvGrpSpPr>
        <p:grpSpPr>
          <a:xfrm>
            <a:off x="6224490" y="4096205"/>
            <a:ext cx="733325" cy="954967"/>
            <a:chOff x="1873115" y="2430290"/>
            <a:chExt cx="1541247" cy="2007075"/>
          </a:xfrm>
        </p:grpSpPr>
        <p:cxnSp>
          <p:nvCxnSpPr>
            <p:cNvPr id="1296" name="Shape 1296"/>
            <p:cNvCxnSpPr/>
            <p:nvPr/>
          </p:nvCxnSpPr>
          <p:spPr>
            <a:xfrm>
              <a:off x="1955349" y="2430290"/>
              <a:ext cx="1370700" cy="0"/>
            </a:xfrm>
            <a:prstGeom prst="straightConnector1">
              <a:avLst/>
            </a:prstGeom>
            <a:noFill/>
            <a:ln w="25400" cap="flat" cmpd="sng">
              <a:solidFill>
                <a:srgbClr val="FFFFFF"/>
              </a:solidFill>
              <a:prstDash val="solid"/>
              <a:round/>
              <a:headEnd type="none" w="med" len="med"/>
              <a:tailEnd type="none" w="med" len="med"/>
            </a:ln>
          </p:spPr>
        </p:cxnSp>
        <p:cxnSp>
          <p:nvCxnSpPr>
            <p:cNvPr id="1297" name="Shape 1297"/>
            <p:cNvCxnSpPr/>
            <p:nvPr/>
          </p:nvCxnSpPr>
          <p:spPr>
            <a:xfrm>
              <a:off x="1927938" y="4145001"/>
              <a:ext cx="1443600" cy="0"/>
            </a:xfrm>
            <a:prstGeom prst="straightConnector1">
              <a:avLst/>
            </a:prstGeom>
            <a:noFill/>
            <a:ln w="25400" cap="flat" cmpd="sng">
              <a:solidFill>
                <a:srgbClr val="FFFFFF"/>
              </a:solidFill>
              <a:prstDash val="solid"/>
              <a:round/>
              <a:headEnd type="none" w="med" len="med"/>
              <a:tailEnd type="none" w="med" len="med"/>
            </a:ln>
          </p:spPr>
        </p:cxnSp>
        <p:cxnSp>
          <p:nvCxnSpPr>
            <p:cNvPr id="1298" name="Shape 1298"/>
            <p:cNvCxnSpPr/>
            <p:nvPr/>
          </p:nvCxnSpPr>
          <p:spPr>
            <a:xfrm>
              <a:off x="1927938" y="4437366"/>
              <a:ext cx="1443600" cy="0"/>
            </a:xfrm>
            <a:prstGeom prst="straightConnector1">
              <a:avLst/>
            </a:prstGeom>
            <a:noFill/>
            <a:ln w="25400" cap="flat" cmpd="sng">
              <a:solidFill>
                <a:srgbClr val="FFFFFF"/>
              </a:solidFill>
              <a:prstDash val="solid"/>
              <a:round/>
              <a:headEnd type="none" w="med" len="med"/>
              <a:tailEnd type="none" w="med" len="med"/>
            </a:ln>
          </p:spPr>
        </p:cxnSp>
        <p:cxnSp>
          <p:nvCxnSpPr>
            <p:cNvPr id="1299" name="Shape 1299"/>
            <p:cNvCxnSpPr/>
            <p:nvPr/>
          </p:nvCxnSpPr>
          <p:spPr>
            <a:xfrm>
              <a:off x="1873115" y="2512506"/>
              <a:ext cx="0" cy="1586700"/>
            </a:xfrm>
            <a:prstGeom prst="straightConnector1">
              <a:avLst/>
            </a:prstGeom>
            <a:noFill/>
            <a:ln w="25400" cap="flat" cmpd="sng">
              <a:solidFill>
                <a:srgbClr val="FFFFFF"/>
              </a:solidFill>
              <a:prstDash val="solid"/>
              <a:round/>
              <a:headEnd type="none" w="med" len="med"/>
              <a:tailEnd type="none" w="med" len="med"/>
            </a:ln>
          </p:spPr>
        </p:cxnSp>
        <p:cxnSp>
          <p:nvCxnSpPr>
            <p:cNvPr id="1300" name="Shape 1300"/>
            <p:cNvCxnSpPr/>
            <p:nvPr/>
          </p:nvCxnSpPr>
          <p:spPr>
            <a:xfrm>
              <a:off x="3414362" y="2503369"/>
              <a:ext cx="0" cy="1586700"/>
            </a:xfrm>
            <a:prstGeom prst="straightConnector1">
              <a:avLst/>
            </a:prstGeom>
            <a:noFill/>
            <a:ln w="25400" cap="flat" cmpd="sng">
              <a:solidFill>
                <a:srgbClr val="FFFFFF"/>
              </a:solidFill>
              <a:prstDash val="solid"/>
              <a:round/>
              <a:headEnd type="none" w="med" len="med"/>
              <a:tailEnd type="none" w="med" len="med"/>
            </a:ln>
          </p:spPr>
        </p:cxnSp>
        <p:cxnSp>
          <p:nvCxnSpPr>
            <p:cNvPr id="1301" name="Shape 1301"/>
            <p:cNvCxnSpPr/>
            <p:nvPr/>
          </p:nvCxnSpPr>
          <p:spPr>
            <a:xfrm>
              <a:off x="1927936" y="4172410"/>
              <a:ext cx="0" cy="228299"/>
            </a:xfrm>
            <a:prstGeom prst="straightConnector1">
              <a:avLst/>
            </a:prstGeom>
            <a:noFill/>
            <a:ln w="25400" cap="flat" cmpd="sng">
              <a:solidFill>
                <a:srgbClr val="FFFFFF"/>
              </a:solidFill>
              <a:prstDash val="solid"/>
              <a:round/>
              <a:headEnd type="none" w="med" len="med"/>
              <a:tailEnd type="none" w="med" len="med"/>
            </a:ln>
          </p:spPr>
        </p:cxnSp>
        <p:cxnSp>
          <p:nvCxnSpPr>
            <p:cNvPr id="1302" name="Shape 1302"/>
            <p:cNvCxnSpPr/>
            <p:nvPr/>
          </p:nvCxnSpPr>
          <p:spPr>
            <a:xfrm>
              <a:off x="3380742" y="4181544"/>
              <a:ext cx="0" cy="228299"/>
            </a:xfrm>
            <a:prstGeom prst="straightConnector1">
              <a:avLst/>
            </a:prstGeom>
            <a:noFill/>
            <a:ln w="25400" cap="flat" cmpd="sng">
              <a:solidFill>
                <a:srgbClr val="FFFFFF"/>
              </a:solidFill>
              <a:prstDash val="solid"/>
              <a:round/>
              <a:headEnd type="none" w="med" len="med"/>
              <a:tailEnd type="none" w="med" len="med"/>
            </a:ln>
          </p:spPr>
        </p:cxnSp>
        <p:cxnSp>
          <p:nvCxnSpPr>
            <p:cNvPr id="1303" name="Shape 1303"/>
            <p:cNvCxnSpPr/>
            <p:nvPr/>
          </p:nvCxnSpPr>
          <p:spPr>
            <a:xfrm>
              <a:off x="2820446" y="3822307"/>
              <a:ext cx="341100" cy="0"/>
            </a:xfrm>
            <a:prstGeom prst="straightConnector1">
              <a:avLst/>
            </a:prstGeom>
            <a:noFill/>
            <a:ln w="25400" cap="flat" cmpd="sng">
              <a:solidFill>
                <a:srgbClr val="FFFFFF"/>
              </a:solidFill>
              <a:prstDash val="solid"/>
              <a:round/>
              <a:headEnd type="none" w="med" len="med"/>
              <a:tailEnd type="none" w="med" len="med"/>
            </a:ln>
          </p:spPr>
        </p:cxnSp>
        <p:cxnSp>
          <p:nvCxnSpPr>
            <p:cNvPr id="1304" name="Shape 1304"/>
            <p:cNvCxnSpPr/>
            <p:nvPr/>
          </p:nvCxnSpPr>
          <p:spPr>
            <a:xfrm>
              <a:off x="2101542" y="3919891"/>
              <a:ext cx="115499" cy="0"/>
            </a:xfrm>
            <a:prstGeom prst="straightConnector1">
              <a:avLst/>
            </a:prstGeom>
            <a:noFill/>
            <a:ln w="25400" cap="flat" cmpd="sng">
              <a:solidFill>
                <a:srgbClr val="FFFFFF"/>
              </a:solidFill>
              <a:prstDash val="solid"/>
              <a:round/>
              <a:headEnd type="none" w="med" len="med"/>
              <a:tailEnd type="none" w="med" len="med"/>
            </a:ln>
          </p:spPr>
        </p:cxnSp>
        <p:cxnSp>
          <p:nvCxnSpPr>
            <p:cNvPr id="1305" name="Shape 1305"/>
            <p:cNvCxnSpPr/>
            <p:nvPr/>
          </p:nvCxnSpPr>
          <p:spPr>
            <a:xfrm>
              <a:off x="2107408" y="2628375"/>
              <a:ext cx="1026600" cy="0"/>
            </a:xfrm>
            <a:prstGeom prst="straightConnector1">
              <a:avLst/>
            </a:prstGeom>
            <a:noFill/>
            <a:ln w="25400" cap="flat" cmpd="sng">
              <a:solidFill>
                <a:srgbClr val="FFFFFF"/>
              </a:solidFill>
              <a:prstDash val="solid"/>
              <a:round/>
              <a:headEnd type="none" w="med" len="med"/>
              <a:tailEnd type="none" w="med" len="med"/>
            </a:ln>
          </p:spPr>
        </p:cxnSp>
        <p:cxnSp>
          <p:nvCxnSpPr>
            <p:cNvPr id="1306" name="Shape 1306"/>
            <p:cNvCxnSpPr/>
            <p:nvPr/>
          </p:nvCxnSpPr>
          <p:spPr>
            <a:xfrm>
              <a:off x="2062064" y="2676964"/>
              <a:ext cx="0" cy="685200"/>
            </a:xfrm>
            <a:prstGeom prst="straightConnector1">
              <a:avLst/>
            </a:prstGeom>
            <a:noFill/>
            <a:ln w="25400" cap="flat" cmpd="sng">
              <a:solidFill>
                <a:srgbClr val="FFFFFF"/>
              </a:solidFill>
              <a:prstDash val="solid"/>
              <a:round/>
              <a:headEnd type="none" w="med" len="med"/>
              <a:tailEnd type="none" w="med" len="med"/>
            </a:ln>
          </p:spPr>
        </p:cxnSp>
        <p:cxnSp>
          <p:nvCxnSpPr>
            <p:cNvPr id="1307" name="Shape 1307"/>
            <p:cNvCxnSpPr/>
            <p:nvPr/>
          </p:nvCxnSpPr>
          <p:spPr>
            <a:xfrm>
              <a:off x="2107408" y="3420323"/>
              <a:ext cx="1026600" cy="0"/>
            </a:xfrm>
            <a:prstGeom prst="straightConnector1">
              <a:avLst/>
            </a:prstGeom>
            <a:noFill/>
            <a:ln w="25400" cap="flat" cmpd="sng">
              <a:solidFill>
                <a:srgbClr val="FFFFFF"/>
              </a:solidFill>
              <a:prstDash val="solid"/>
              <a:round/>
              <a:headEnd type="none" w="med" len="med"/>
              <a:tailEnd type="none" w="med" len="med"/>
            </a:ln>
          </p:spPr>
        </p:cxnSp>
        <p:cxnSp>
          <p:nvCxnSpPr>
            <p:cNvPr id="1308" name="Shape 1308"/>
            <p:cNvCxnSpPr/>
            <p:nvPr/>
          </p:nvCxnSpPr>
          <p:spPr>
            <a:xfrm>
              <a:off x="3179726" y="2676964"/>
              <a:ext cx="0" cy="685200"/>
            </a:xfrm>
            <a:prstGeom prst="straightConnector1">
              <a:avLst/>
            </a:prstGeom>
            <a:noFill/>
            <a:ln w="25400" cap="flat" cmpd="sng">
              <a:solidFill>
                <a:srgbClr val="FFFFFF"/>
              </a:solidFill>
              <a:prstDash val="solid"/>
              <a:round/>
              <a:headEnd type="none" w="med" len="med"/>
              <a:tailEnd type="none" w="med" len="med"/>
            </a:ln>
          </p:spPr>
        </p:cxnSp>
        <p:cxnSp>
          <p:nvCxnSpPr>
            <p:cNvPr id="1309" name="Shape 1309"/>
            <p:cNvCxnSpPr/>
            <p:nvPr/>
          </p:nvCxnSpPr>
          <p:spPr>
            <a:xfrm>
              <a:off x="2404832" y="2809761"/>
              <a:ext cx="0" cy="119100"/>
            </a:xfrm>
            <a:prstGeom prst="straightConnector1">
              <a:avLst/>
            </a:prstGeom>
            <a:noFill/>
            <a:ln w="25400" cap="flat" cmpd="sng">
              <a:solidFill>
                <a:srgbClr val="FFFFFF"/>
              </a:solidFill>
              <a:prstDash val="solid"/>
              <a:round/>
              <a:headEnd type="none" w="med" len="med"/>
              <a:tailEnd type="none" w="med" len="med"/>
            </a:ln>
          </p:spPr>
        </p:cxnSp>
        <p:cxnSp>
          <p:nvCxnSpPr>
            <p:cNvPr id="1310" name="Shape 1310"/>
            <p:cNvCxnSpPr/>
            <p:nvPr/>
          </p:nvCxnSpPr>
          <p:spPr>
            <a:xfrm>
              <a:off x="2829682" y="2809761"/>
              <a:ext cx="0" cy="119100"/>
            </a:xfrm>
            <a:prstGeom prst="straightConnector1">
              <a:avLst/>
            </a:prstGeom>
            <a:noFill/>
            <a:ln w="25400" cap="flat" cmpd="sng">
              <a:solidFill>
                <a:srgbClr val="FFFFFF"/>
              </a:solidFill>
              <a:prstDash val="solid"/>
              <a:round/>
              <a:headEnd type="none" w="med" len="med"/>
              <a:tailEnd type="none" w="med" len="med"/>
            </a:ln>
          </p:spPr>
        </p:cxnSp>
        <p:cxnSp>
          <p:nvCxnSpPr>
            <p:cNvPr id="1311" name="Shape 1311"/>
            <p:cNvCxnSpPr/>
            <p:nvPr/>
          </p:nvCxnSpPr>
          <p:spPr>
            <a:xfrm>
              <a:off x="2532752" y="3220275"/>
              <a:ext cx="246000" cy="0"/>
            </a:xfrm>
            <a:prstGeom prst="straightConnector1">
              <a:avLst/>
            </a:prstGeom>
            <a:noFill/>
            <a:ln w="25400" cap="flat" cmpd="sng">
              <a:solidFill>
                <a:srgbClr val="FFFFFF"/>
              </a:solidFill>
              <a:prstDash val="solid"/>
              <a:round/>
              <a:headEnd type="none" w="med" len="med"/>
              <a:tailEnd type="none" w="med" len="med"/>
            </a:ln>
          </p:spPr>
        </p:cxnSp>
        <p:cxnSp>
          <p:nvCxnSpPr>
            <p:cNvPr id="1312" name="Shape 1312"/>
            <p:cNvCxnSpPr/>
            <p:nvPr/>
          </p:nvCxnSpPr>
          <p:spPr>
            <a:xfrm>
              <a:off x="2646772" y="2809761"/>
              <a:ext cx="0" cy="249900"/>
            </a:xfrm>
            <a:prstGeom prst="straightConnector1">
              <a:avLst/>
            </a:prstGeom>
            <a:noFill/>
            <a:ln w="25400" cap="flat" cmpd="sng">
              <a:solidFill>
                <a:srgbClr val="FFFFFF"/>
              </a:solidFill>
              <a:prstDash val="solid"/>
              <a:round/>
              <a:headEnd type="none" w="med" len="med"/>
              <a:tailEnd type="none" w="med" len="med"/>
            </a:ln>
          </p:spPr>
        </p:cxnSp>
        <p:cxnSp>
          <p:nvCxnSpPr>
            <p:cNvPr id="1313" name="Shape 1313"/>
            <p:cNvCxnSpPr/>
            <p:nvPr/>
          </p:nvCxnSpPr>
          <p:spPr>
            <a:xfrm rot="10800000" flipH="1">
              <a:off x="2577692" y="3058141"/>
              <a:ext cx="70499" cy="1500"/>
            </a:xfrm>
            <a:prstGeom prst="straightConnector1">
              <a:avLst/>
            </a:prstGeom>
            <a:noFill/>
            <a:ln w="25400" cap="flat" cmpd="sng">
              <a:solidFill>
                <a:srgbClr val="FFFFFF"/>
              </a:solidFill>
              <a:prstDash val="solid"/>
              <a:round/>
              <a:headEnd type="none" w="med" len="med"/>
              <a:tailEnd type="none" w="med" len="med"/>
            </a:ln>
          </p:spPr>
        </p:cxnSp>
        <p:cxnSp>
          <p:nvCxnSpPr>
            <p:cNvPr id="1314" name="Shape 1314"/>
            <p:cNvCxnSpPr/>
            <p:nvPr/>
          </p:nvCxnSpPr>
          <p:spPr>
            <a:xfrm rot="10800000" flipH="1">
              <a:off x="2780384" y="3168632"/>
              <a:ext cx="70499" cy="1500"/>
            </a:xfrm>
            <a:prstGeom prst="straightConnector1">
              <a:avLst/>
            </a:prstGeom>
            <a:noFill/>
            <a:ln w="25400" cap="flat" cmpd="sng">
              <a:solidFill>
                <a:srgbClr val="FFFFFF"/>
              </a:solidFill>
              <a:prstDash val="solid"/>
              <a:round/>
              <a:headEnd type="none" w="med" len="med"/>
              <a:tailEnd type="none" w="med" len="med"/>
            </a:ln>
          </p:spPr>
        </p:cxnSp>
        <p:cxnSp>
          <p:nvCxnSpPr>
            <p:cNvPr id="1315" name="Shape 1315"/>
            <p:cNvCxnSpPr/>
            <p:nvPr/>
          </p:nvCxnSpPr>
          <p:spPr>
            <a:xfrm rot="10800000" flipH="1">
              <a:off x="2446741" y="3174208"/>
              <a:ext cx="70499" cy="1500"/>
            </a:xfrm>
            <a:prstGeom prst="straightConnector1">
              <a:avLst/>
            </a:prstGeom>
            <a:noFill/>
            <a:ln w="25400" cap="flat" cmpd="sng">
              <a:solidFill>
                <a:srgbClr val="FFFFFF"/>
              </a:solidFill>
              <a:prstDash val="solid"/>
              <a:round/>
              <a:headEnd type="none" w="med" len="med"/>
              <a:tailEnd type="none" w="med" len="med"/>
            </a:ln>
          </p:spPr>
        </p:cxnSp>
      </p:grpSp>
      <p:pic>
        <p:nvPicPr>
          <p:cNvPr id="1316" name="Shape 1316" descr="bro-eyes.png"/>
          <p:cNvPicPr preferRelativeResize="0"/>
          <p:nvPr/>
        </p:nvPicPr>
        <p:blipFill rotWithShape="1">
          <a:blip r:embed="rId3"/>
          <a:srcRect/>
          <a:stretch>
            <a:fillRect/>
          </a:stretch>
        </p:blipFill>
        <p:spPr>
          <a:xfrm>
            <a:off x="6387506" y="4168402"/>
            <a:ext cx="436949" cy="418275"/>
          </a:xfrm>
          <a:prstGeom prst="rect">
            <a:avLst/>
          </a:prstGeom>
          <a:noFill/>
          <a:ln w="9525" cap="flat" cmpd="sng">
            <a:solidFill>
              <a:srgbClr val="FFFFFF">
                <a:alpha val="0"/>
              </a:srgbClr>
            </a:solidFill>
            <a:prstDash val="solid"/>
            <a:round/>
            <a:headEnd type="none" w="med" len="med"/>
            <a:tailEnd type="none" w="med" len="med"/>
          </a:ln>
        </p:spPr>
      </p:pic>
      <p:cxnSp>
        <p:nvCxnSpPr>
          <p:cNvPr id="1317" name="Shape 1317"/>
          <p:cNvCxnSpPr/>
          <p:nvPr/>
        </p:nvCxnSpPr>
        <p:spPr>
          <a:xfrm>
            <a:off x="2676655" y="1101713"/>
            <a:ext cx="0" cy="2756250"/>
          </a:xfrm>
          <a:prstGeom prst="straightConnector1">
            <a:avLst/>
          </a:prstGeom>
          <a:noFill/>
          <a:ln w="25400" cap="flat" cmpd="sng">
            <a:solidFill>
              <a:srgbClr val="FFFFFF"/>
            </a:solidFill>
            <a:prstDash val="dash"/>
            <a:round/>
            <a:headEnd type="none" w="med" len="med"/>
            <a:tailEnd type="none" w="med" len="med"/>
          </a:ln>
        </p:spPr>
      </p:cxnSp>
      <p:cxnSp>
        <p:nvCxnSpPr>
          <p:cNvPr id="1318" name="Shape 1318"/>
          <p:cNvCxnSpPr/>
          <p:nvPr/>
        </p:nvCxnSpPr>
        <p:spPr>
          <a:xfrm>
            <a:off x="6406558" y="1114634"/>
            <a:ext cx="0" cy="2756250"/>
          </a:xfrm>
          <a:prstGeom prst="straightConnector1">
            <a:avLst/>
          </a:prstGeom>
          <a:noFill/>
          <a:ln w="25400" cap="flat" cmpd="sng">
            <a:solidFill>
              <a:srgbClr val="FFFFFF"/>
            </a:solidFill>
            <a:prstDash val="dash"/>
            <a:round/>
            <a:headEnd type="none" w="med" len="med"/>
            <a:tailEnd type="none" w="med" len="med"/>
          </a:ln>
        </p:spPr>
      </p:cxnSp>
      <p:cxnSp>
        <p:nvCxnSpPr>
          <p:cNvPr id="1319" name="Shape 1319"/>
          <p:cNvCxnSpPr/>
          <p:nvPr/>
        </p:nvCxnSpPr>
        <p:spPr>
          <a:xfrm rot="10800000">
            <a:off x="2790993" y="3972226"/>
            <a:ext cx="3470850" cy="0"/>
          </a:xfrm>
          <a:prstGeom prst="straightConnector1">
            <a:avLst/>
          </a:prstGeom>
          <a:noFill/>
          <a:ln w="25400" cap="flat" cmpd="sng">
            <a:solidFill>
              <a:srgbClr val="FFFFFF"/>
            </a:solidFill>
            <a:prstDash val="dash"/>
            <a:round/>
            <a:headEnd type="none" w="med" len="med"/>
            <a:tailEnd type="none" w="med" len="med"/>
          </a:ln>
        </p:spPr>
      </p:cxnSp>
      <p:cxnSp>
        <p:nvCxnSpPr>
          <p:cNvPr id="1320" name="Shape 1320"/>
          <p:cNvCxnSpPr/>
          <p:nvPr/>
        </p:nvCxnSpPr>
        <p:spPr>
          <a:xfrm rot="10800000">
            <a:off x="2790993" y="1027124"/>
            <a:ext cx="3470850" cy="0"/>
          </a:xfrm>
          <a:prstGeom prst="straightConnector1">
            <a:avLst/>
          </a:prstGeom>
          <a:noFill/>
          <a:ln w="25400" cap="flat" cmpd="sng">
            <a:solidFill>
              <a:srgbClr val="FFFFFF"/>
            </a:solidFill>
            <a:prstDash val="dash"/>
            <a:round/>
            <a:headEnd type="none" w="med" len="med"/>
            <a:tailEnd type="none" w="med" len="med"/>
          </a:ln>
        </p:spPr>
      </p:cxnSp>
      <p:cxnSp>
        <p:nvCxnSpPr>
          <p:cNvPr id="1321" name="Shape 1321"/>
          <p:cNvCxnSpPr/>
          <p:nvPr/>
        </p:nvCxnSpPr>
        <p:spPr>
          <a:xfrm>
            <a:off x="5208703" y="4093364"/>
            <a:ext cx="17774" cy="614924"/>
          </a:xfrm>
          <a:prstGeom prst="straightConnector1">
            <a:avLst/>
          </a:prstGeom>
          <a:noFill/>
          <a:ln w="25400" cap="flat" cmpd="sng">
            <a:solidFill>
              <a:srgbClr val="FFFFFF"/>
            </a:solidFill>
            <a:prstDash val="dash"/>
            <a:round/>
            <a:headEnd type="none" w="med" len="med"/>
            <a:tailEnd type="none" w="med" len="med"/>
          </a:ln>
        </p:spPr>
      </p:cxnSp>
      <p:cxnSp>
        <p:nvCxnSpPr>
          <p:cNvPr id="1322" name="Shape 1322"/>
          <p:cNvCxnSpPr/>
          <p:nvPr/>
        </p:nvCxnSpPr>
        <p:spPr>
          <a:xfrm rot="10800000">
            <a:off x="5321505" y="4764948"/>
            <a:ext cx="747899" cy="0"/>
          </a:xfrm>
          <a:prstGeom prst="straightConnector1">
            <a:avLst/>
          </a:prstGeom>
          <a:noFill/>
          <a:ln w="25400" cap="flat" cmpd="sng">
            <a:solidFill>
              <a:srgbClr val="FFFFFF"/>
            </a:solidFill>
            <a:prstDash val="dash"/>
            <a:round/>
            <a:headEnd type="triangle" w="lg" len="lg"/>
            <a:tailEnd type="none" w="med" len="med"/>
          </a:ln>
        </p:spPr>
      </p:cxnSp>
      <p:pic>
        <p:nvPicPr>
          <p:cNvPr id="1323" name="Shape 1323" descr="1600px-Flag_of_the_United_States.svg.png"/>
          <p:cNvPicPr preferRelativeResize="0"/>
          <p:nvPr/>
        </p:nvPicPr>
        <p:blipFill rotWithShape="1">
          <a:blip r:embed="rId2"/>
          <a:srcRect/>
          <a:stretch>
            <a:fillRect/>
          </a:stretch>
        </p:blipFill>
        <p:spPr>
          <a:xfrm>
            <a:off x="6283540" y="4936451"/>
            <a:ext cx="171450" cy="90225"/>
          </a:xfrm>
          <a:prstGeom prst="rect">
            <a:avLst/>
          </a:prstGeom>
          <a:noFill/>
          <a:ln w="9525" cap="flat" cmpd="sng">
            <a:solidFill>
              <a:srgbClr val="FFFFFF">
                <a:alpha val="0"/>
              </a:srgbClr>
            </a:solidFill>
            <a:prstDash val="solid"/>
            <a:round/>
            <a:headEnd type="none" w="med" len="med"/>
            <a:tailEnd type="none" w="med" len="med"/>
          </a:ln>
        </p:spPr>
      </p:pic>
      <p:pic>
        <p:nvPicPr>
          <p:cNvPr id="1324" name="Shape 1324" descr="1600px-Flag_of_Mexico.svg.png"/>
          <p:cNvPicPr preferRelativeResize="0"/>
          <p:nvPr/>
        </p:nvPicPr>
        <p:blipFill rotWithShape="1">
          <a:blip r:embed="rId1"/>
          <a:srcRect/>
          <a:stretch>
            <a:fillRect/>
          </a:stretch>
        </p:blipFill>
        <p:spPr>
          <a:xfrm>
            <a:off x="6469844" y="4921832"/>
            <a:ext cx="183600" cy="104849"/>
          </a:xfrm>
          <a:prstGeom prst="rect">
            <a:avLst/>
          </a:prstGeom>
          <a:noFill/>
          <a:ln w="9525" cap="flat" cmpd="sng">
            <a:solidFill>
              <a:srgbClr val="FFFFFF">
                <a:alpha val="0"/>
              </a:srgbClr>
            </a:solidFill>
            <a:prstDash val="solid"/>
            <a:round/>
            <a:headEnd type="none" w="med" len="med"/>
            <a:tailEnd type="none" w="med" len="med"/>
          </a:ln>
        </p:spPr>
      </p:pic>
      <p:sp>
        <p:nvSpPr>
          <p:cNvPr id="1325" name="Shape 1325"/>
          <p:cNvSpPr/>
          <p:nvPr/>
        </p:nvSpPr>
        <p:spPr>
          <a:xfrm>
            <a:off x="7026501" y="4382980"/>
            <a:ext cx="127574" cy="117450"/>
          </a:xfrm>
          <a:prstGeom prst="ellipse">
            <a:avLst/>
          </a:prstGeom>
          <a:noFill/>
          <a:ln w="9525" cap="flat" cmpd="sng">
            <a:solidFill>
              <a:srgbClr val="FFFFFF"/>
            </a:solidFill>
            <a:prstDash val="solid"/>
            <a:round/>
            <a:headEnd type="none" w="med" len="med"/>
            <a:tailEnd type="none" w="med" len="med"/>
          </a:ln>
        </p:spPr>
        <p:txBody>
          <a:bodyPr lIns="68568" tIns="34275" rIns="68568" bIns="34275" anchor="ctr" anchorCtr="0">
            <a:noAutofit/>
          </a:bodyPr>
          <a:lstStyle/>
          <a:p>
            <a:pPr marL="0" marR="0" lvl="0" indent="0" algn="ctr" rtl="0">
              <a:spcBef>
                <a:spcPts val="0"/>
              </a:spcBef>
              <a:buNone/>
            </a:pPr>
            <a:endParaRPr sz="135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326" name="Shape 1326"/>
          <p:cNvSpPr/>
          <p:nvPr/>
        </p:nvSpPr>
        <p:spPr>
          <a:xfrm>
            <a:off x="7148505" y="4161545"/>
            <a:ext cx="256725" cy="236474"/>
          </a:xfrm>
          <a:prstGeom prst="ellipse">
            <a:avLst/>
          </a:prstGeom>
          <a:noFill/>
          <a:ln w="9525" cap="flat" cmpd="sng">
            <a:solidFill>
              <a:srgbClr val="FFFFFF"/>
            </a:solidFill>
            <a:prstDash val="solid"/>
            <a:round/>
            <a:headEnd type="none" w="med" len="med"/>
            <a:tailEnd type="none" w="med" len="med"/>
          </a:ln>
        </p:spPr>
        <p:txBody>
          <a:bodyPr lIns="68568" tIns="34275" rIns="68568" bIns="34275" anchor="ctr" anchorCtr="0">
            <a:noAutofit/>
          </a:bodyPr>
          <a:lstStyle/>
          <a:p>
            <a:pPr marL="0" marR="0" lvl="0" indent="0" algn="ctr" rtl="0">
              <a:spcBef>
                <a:spcPts val="0"/>
              </a:spcBef>
              <a:buNone/>
            </a:pPr>
            <a:endParaRPr sz="135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1327" name="Shape 1327" descr="Turkish_Van_Cat.jpg"/>
          <p:cNvPicPr preferRelativeResize="0"/>
          <p:nvPr/>
        </p:nvPicPr>
        <p:blipFill rotWithShape="1">
          <a:blip r:embed="rId4"/>
          <a:srcRect l="6605" r="18252" b="45477"/>
          <a:stretch>
            <a:fillRect/>
          </a:stretch>
        </p:blipFill>
        <p:spPr>
          <a:xfrm>
            <a:off x="6937591" y="3252088"/>
            <a:ext cx="1147203" cy="913842"/>
          </a:xfrm>
          <a:prstGeom prst="cloud">
            <a:avLst/>
          </a:prstGeom>
          <a:noFill/>
          <a:ln w="9525" cap="flat" cmpd="sng">
            <a:solidFill>
              <a:srgbClr val="FFFFFF"/>
            </a:solidFill>
            <a:prstDash val="solid"/>
            <a:round/>
            <a:headEnd type="none" w="med" len="med"/>
            <a:tailEnd type="none" w="med" len="med"/>
          </a:ln>
        </p:spPr>
      </p:pic>
      <p:pic>
        <p:nvPicPr>
          <p:cNvPr id="1328" name="Shape 1328"/>
          <p:cNvPicPr preferRelativeResize="0"/>
          <p:nvPr/>
        </p:nvPicPr>
        <p:blipFill rotWithShape="1">
          <a:blip r:embed="rId5"/>
          <a:srcRect/>
          <a:stretch>
            <a:fillRect/>
          </a:stretch>
        </p:blipFill>
        <p:spPr>
          <a:xfrm>
            <a:off x="6674365" y="4922531"/>
            <a:ext cx="160875" cy="107324"/>
          </a:xfrm>
          <a:prstGeom prst="rect">
            <a:avLst/>
          </a:prstGeom>
          <a:noFill/>
          <a:ln w="9525" cap="flat" cmpd="sng">
            <a:solidFill>
              <a:srgbClr val="FFFFFF">
                <a:alpha val="0"/>
              </a:srgbClr>
            </a:solidFill>
            <a:prstDash val="solid"/>
            <a:round/>
            <a:headEnd type="none" w="med" len="med"/>
            <a:tailEnd type="none" w="med" len="med"/>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59" name="Shape 1359"/>
          <p:cNvSpPr txBox="1"/>
          <p:nvPr/>
        </p:nvSpPr>
        <p:spPr>
          <a:xfrm>
            <a:off x="1906270" y="649605"/>
            <a:ext cx="5406390" cy="857250"/>
          </a:xfrm>
          <a:prstGeom prst="rect">
            <a:avLst/>
          </a:prstGeom>
          <a:noFill/>
          <a:ln>
            <a:noFill/>
          </a:ln>
        </p:spPr>
        <p:txBody>
          <a:bodyPr lIns="68568" tIns="34275" rIns="68568" bIns="34275" anchor="ctr" anchorCtr="0">
            <a:noAutofit/>
          </a:bodyPr>
          <a:lstStyle>
            <a:lvl1pPr lvl="0" algn="ctr" defTabSz="914400" rtl="0" eaLnBrk="1" latinLnBrk="0" hangingPunct="1">
              <a:spcBef>
                <a:spcPts val="0"/>
              </a:spcBef>
              <a:buClr>
                <a:schemeClr val="lt1"/>
              </a:buClr>
              <a:buFont typeface="Calibri" panose="020F0502020204030204"/>
              <a:buNone/>
              <a:defRPr sz="3300" kern="1200">
                <a:solidFill>
                  <a:schemeClr val="lt1"/>
                </a:solidFill>
                <a:latin typeface="Calibri" panose="020F0502020204030204"/>
                <a:ea typeface="Calibri" panose="020F0502020204030204"/>
                <a:cs typeface="Calibri" panose="020F0502020204030204"/>
                <a:sym typeface="Calibri" panose="020F0502020204030204"/>
              </a:defRPr>
            </a:lvl1pPr>
            <a:lvl2pPr lvl="1" rtl="0">
              <a:spcBef>
                <a:spcPts val="0"/>
              </a:spcBef>
            </a:lvl2pPr>
            <a:lvl3pPr lvl="2" rtl="0">
              <a:spcBef>
                <a:spcPts val="0"/>
              </a:spcBef>
            </a:lvl3pPr>
            <a:lvl4pPr lvl="3" rtl="0">
              <a:spcBef>
                <a:spcPts val="0"/>
              </a:spcBef>
            </a:lvl4pPr>
            <a:lvl5pPr lvl="4" rtl="0">
              <a:spcBef>
                <a:spcPts val="0"/>
              </a:spcBef>
            </a:lvl5pPr>
            <a:lvl6pPr lvl="5" rtl="0">
              <a:spcBef>
                <a:spcPts val="0"/>
              </a:spcBef>
            </a:lvl6pPr>
            <a:lvl7pPr lvl="6" rtl="0">
              <a:spcBef>
                <a:spcPts val="0"/>
              </a:spcBef>
            </a:lvl7pPr>
            <a:lvl8pPr lvl="7" rtl="0">
              <a:spcBef>
                <a:spcPts val="0"/>
              </a:spcBef>
            </a:lvl8pPr>
            <a:lvl9pPr lvl="8" rtl="0">
              <a:spcBef>
                <a:spcPts val="0"/>
              </a:spcBef>
            </a:lvl9pPr>
          </a:lstStyle>
          <a:p>
            <a:pPr marL="0" marR="0" lvl="0" indent="0" algn="l" rtl="0">
              <a:spcBef>
                <a:spcPts val="0"/>
              </a:spcBef>
              <a:buClr>
                <a:schemeClr val="lt1"/>
              </a:buClr>
              <a:buSzPct val="25000"/>
              <a:buFont typeface="Calibri" panose="020F0502020204030204"/>
              <a:buNone/>
            </a:pPr>
            <a:r>
              <a:rPr lang="zh-CN" altLang="en-US" sz="2800">
                <a:solidFill>
                  <a:schemeClr val="tx1"/>
                </a:solidFill>
                <a:latin typeface="微软雅黑" panose="020B0503020204020204" pitchFamily="34" charset="-122"/>
                <a:ea typeface="微软雅黑" panose="020B0503020204020204" pitchFamily="34" charset="-122"/>
              </a:rPr>
              <a:t>当你第一次打开</a:t>
            </a:r>
            <a:r>
              <a:rPr lang="en-US" altLang="zh-CN" sz="2800">
                <a:solidFill>
                  <a:schemeClr val="tx1"/>
                </a:solidFill>
                <a:latin typeface="微软雅黑" panose="020B0503020204020204" pitchFamily="34" charset="-122"/>
                <a:ea typeface="微软雅黑" panose="020B0503020204020204" pitchFamily="34" charset="-122"/>
              </a:rPr>
              <a:t>Bro</a:t>
            </a:r>
            <a:r>
              <a:rPr lang="zh-CN" altLang="en-US" sz="2800">
                <a:solidFill>
                  <a:schemeClr val="tx1"/>
                </a:solidFill>
                <a:latin typeface="微软雅黑" panose="020B0503020204020204" pitchFamily="34" charset="-122"/>
                <a:ea typeface="微软雅黑" panose="020B0503020204020204" pitchFamily="34" charset="-122"/>
              </a:rPr>
              <a:t>日志的时候</a:t>
            </a:r>
            <a:r>
              <a:rPr lang="en-US" sz="2800">
                <a:solidFill>
                  <a:schemeClr val="tx1"/>
                </a:solidFill>
                <a:latin typeface="微软雅黑" panose="020B0503020204020204" pitchFamily="34" charset="-122"/>
                <a:ea typeface="微软雅黑" panose="020B0503020204020204" pitchFamily="34" charset="-122"/>
              </a:rPr>
              <a:t>…</a:t>
            </a:r>
            <a:endParaRPr lang="en-US" sz="2800">
              <a:solidFill>
                <a:schemeClr val="tx1"/>
              </a:solidFill>
              <a:latin typeface="微软雅黑" panose="020B0503020204020204" pitchFamily="34" charset="-122"/>
              <a:ea typeface="微软雅黑" panose="020B0503020204020204" pitchFamily="34" charset="-122"/>
            </a:endParaRPr>
          </a:p>
        </p:txBody>
      </p:sp>
      <p:pic>
        <p:nvPicPr>
          <p:cNvPr id="1360" name="Shape 1360"/>
          <p:cNvPicPr preferRelativeResize="0"/>
          <p:nvPr/>
        </p:nvPicPr>
        <p:blipFill>
          <a:blip r:embed="rId1"/>
          <a:stretch>
            <a:fillRect/>
          </a:stretch>
        </p:blipFill>
        <p:spPr>
          <a:xfrm>
            <a:off x="2190750" y="1378585"/>
            <a:ext cx="4838065" cy="313055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2986405" y="1487170"/>
            <a:ext cx="3171190" cy="2997835"/>
          </a:xfrm>
          <a:prstGeom prst="rect">
            <a:avLst/>
          </a:prstGeom>
        </p:spPr>
      </p:pic>
      <p:sp>
        <p:nvSpPr>
          <p:cNvPr id="1359" name="Shape 1359"/>
          <p:cNvSpPr txBox="1"/>
          <p:nvPr/>
        </p:nvSpPr>
        <p:spPr>
          <a:xfrm>
            <a:off x="1868805" y="728345"/>
            <a:ext cx="5406390" cy="857250"/>
          </a:xfrm>
          <a:prstGeom prst="rect">
            <a:avLst/>
          </a:prstGeom>
          <a:noFill/>
          <a:ln>
            <a:noFill/>
          </a:ln>
        </p:spPr>
        <p:txBody>
          <a:bodyPr lIns="68568" tIns="34275" rIns="68568" bIns="34275" anchor="ctr" anchorCtr="0">
            <a:noAutofit/>
          </a:bodyPr>
          <a:lstStyle>
            <a:lvl1pPr lvl="0" algn="ctr" defTabSz="914400" rtl="0" eaLnBrk="1" latinLnBrk="0" hangingPunct="1">
              <a:spcBef>
                <a:spcPts val="0"/>
              </a:spcBef>
              <a:buClr>
                <a:schemeClr val="lt1"/>
              </a:buClr>
              <a:buFont typeface="Calibri" panose="020F0502020204030204"/>
              <a:buNone/>
              <a:defRPr sz="3300" kern="1200">
                <a:solidFill>
                  <a:schemeClr val="lt1"/>
                </a:solidFill>
                <a:latin typeface="Calibri" panose="020F0502020204030204"/>
                <a:ea typeface="Calibri" panose="020F0502020204030204"/>
                <a:cs typeface="Calibri" panose="020F0502020204030204"/>
                <a:sym typeface="Calibri" panose="020F0502020204030204"/>
              </a:defRPr>
            </a:lvl1pPr>
            <a:lvl2pPr lvl="1" rtl="0">
              <a:spcBef>
                <a:spcPts val="0"/>
              </a:spcBef>
            </a:lvl2pPr>
            <a:lvl3pPr lvl="2" rtl="0">
              <a:spcBef>
                <a:spcPts val="0"/>
              </a:spcBef>
            </a:lvl3pPr>
            <a:lvl4pPr lvl="3" rtl="0">
              <a:spcBef>
                <a:spcPts val="0"/>
              </a:spcBef>
            </a:lvl4pPr>
            <a:lvl5pPr lvl="4" rtl="0">
              <a:spcBef>
                <a:spcPts val="0"/>
              </a:spcBef>
            </a:lvl5pPr>
            <a:lvl6pPr lvl="5" rtl="0">
              <a:spcBef>
                <a:spcPts val="0"/>
              </a:spcBef>
            </a:lvl6pPr>
            <a:lvl7pPr lvl="6" rtl="0">
              <a:spcBef>
                <a:spcPts val="0"/>
              </a:spcBef>
            </a:lvl7pPr>
            <a:lvl8pPr lvl="7" rtl="0">
              <a:spcBef>
                <a:spcPts val="0"/>
              </a:spcBef>
            </a:lvl8pPr>
            <a:lvl9pPr lvl="8" rtl="0">
              <a:spcBef>
                <a:spcPts val="0"/>
              </a:spcBef>
            </a:lvl9pPr>
          </a:lstStyle>
          <a:p>
            <a:pPr marL="0" marR="0" lvl="0" indent="0" algn="ctr" rtl="0">
              <a:spcBef>
                <a:spcPts val="0"/>
              </a:spcBef>
              <a:buClr>
                <a:schemeClr val="lt1"/>
              </a:buClr>
              <a:buSzPct val="25000"/>
              <a:buFont typeface="Calibri" panose="020F0502020204030204"/>
              <a:buNone/>
            </a:pPr>
            <a:r>
              <a:rPr lang="en-US" altLang="zh-CN" sz="2800">
                <a:solidFill>
                  <a:schemeClr val="tx1"/>
                </a:solidFill>
                <a:latin typeface="微软雅黑" panose="020B0503020204020204" pitchFamily="34" charset="-122"/>
                <a:ea typeface="微软雅黑" panose="020B0503020204020204" pitchFamily="34" charset="-122"/>
              </a:rPr>
              <a:t>Bro</a:t>
            </a:r>
            <a:r>
              <a:rPr lang="zh-CN" altLang="en-US" sz="2800">
                <a:solidFill>
                  <a:schemeClr val="tx1"/>
                </a:solidFill>
                <a:latin typeface="微软雅黑" panose="020B0503020204020204" pitchFamily="34" charset="-122"/>
                <a:ea typeface="微软雅黑" panose="020B0503020204020204" pitchFamily="34" charset="-122"/>
              </a:rPr>
              <a:t> </a:t>
            </a:r>
            <a:r>
              <a:rPr lang="en-US" altLang="zh-CN" sz="2800">
                <a:solidFill>
                  <a:schemeClr val="tx1"/>
                </a:solidFill>
                <a:latin typeface="微软雅黑" panose="020B0503020204020204" pitchFamily="34" charset="-122"/>
                <a:ea typeface="微软雅黑" panose="020B0503020204020204" pitchFamily="34" charset="-122"/>
              </a:rPr>
              <a:t>Logs?</a:t>
            </a:r>
            <a:endParaRPr lang="en-US" altLang="zh-CN" sz="2800">
              <a:solidFill>
                <a:schemeClr val="tx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646430" y="959485"/>
            <a:ext cx="4731385" cy="383540"/>
          </a:xfrm>
          <a:prstGeom prst="rect">
            <a:avLst/>
          </a:prstGeom>
          <a:noFill/>
          <a:ln>
            <a:noFill/>
          </a:ln>
        </p:spPr>
        <p:txBody>
          <a:bodyPr wrap="square" lIns="91425" tIns="45700" rIns="91425" bIns="45700" anchor="t" anchorCtr="0">
            <a:spAutoFit/>
          </a:bodyPr>
          <a:p>
            <a:pPr marL="0" marR="0" lvl="0" indent="0" algn="l" rtl="0">
              <a:spcBef>
                <a:spcPts val="0"/>
              </a:spcBef>
              <a:buSzPct val="25000"/>
              <a:buNone/>
            </a:pPr>
            <a:r>
              <a:rPr lang="en-US" altLang="en-US">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Bro</a:t>
            </a:r>
            <a:r>
              <a:rPr lang="zh-CN" altLang="en-US">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日志可以用来做什么</a:t>
            </a:r>
            <a:r>
              <a:rPr lang="en-US" altLang="en-US">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 </a:t>
            </a:r>
            <a:endParaRPr lang="en-US" altLang="en-US">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p:txBody>
      </p:sp>
      <p:sp>
        <p:nvSpPr>
          <p:cNvPr id="3" name="文本框 2"/>
          <p:cNvSpPr txBox="1"/>
          <p:nvPr/>
        </p:nvSpPr>
        <p:spPr>
          <a:xfrm>
            <a:off x="646430" y="1418590"/>
            <a:ext cx="6981825" cy="1027430"/>
          </a:xfrm>
          <a:prstGeom prst="rect">
            <a:avLst/>
          </a:prstGeom>
          <a:noFill/>
          <a:ln>
            <a:noFill/>
          </a:ln>
        </p:spPr>
        <p:txBody>
          <a:bodyPr wrap="square" lIns="91425" tIns="45700" rIns="91425" bIns="45700" anchor="t" anchorCtr="0">
            <a:spAutoFit/>
          </a:bodyPr>
          <a:p>
            <a:pPr marL="0" marR="0" lvl="0" indent="0" algn="l" rtl="0">
              <a:lnSpc>
                <a:spcPct val="110000"/>
              </a:lnSpc>
              <a:spcBef>
                <a:spcPts val="0"/>
              </a:spcBef>
              <a:buSzPct val="25000"/>
              <a:buNone/>
            </a:pPr>
            <a:r>
              <a:rPr lang="en-US" alt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过程（</a:t>
            </a:r>
            <a:r>
              <a:rPr lang="zh-CN" alt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流量</a:t>
            </a:r>
            <a:r>
              <a:rPr lang="en-US" alt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分析）</a:t>
            </a:r>
            <a:endParaRPr lang="en-US" alt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l" rtl="0">
              <a:lnSpc>
                <a:spcPct val="110000"/>
              </a:lnSpc>
              <a:spcBef>
                <a:spcPts val="0"/>
              </a:spcBef>
              <a:buSzPct val="25000"/>
              <a:buNone/>
            </a:pPr>
            <a:r>
              <a:rPr lang="en-US" alt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总结（时间序列数据，直方图/ top-k，分位数）</a:t>
            </a:r>
            <a:endParaRPr lang="en-US" alt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l" rtl="0">
              <a:lnSpc>
                <a:spcPct val="110000"/>
              </a:lnSpc>
              <a:spcBef>
                <a:spcPts val="0"/>
              </a:spcBef>
              <a:buSzPct val="25000"/>
              <a:buNone/>
            </a:pPr>
            <a:r>
              <a:rPr lang="en-US" alt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相关（机器学习，统计测试）</a:t>
            </a:r>
            <a:endParaRPr lang="en-US" alt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l" rtl="0">
              <a:lnSpc>
                <a:spcPct val="110000"/>
              </a:lnSpc>
              <a:spcBef>
                <a:spcPts val="0"/>
              </a:spcBef>
              <a:buSzPct val="25000"/>
              <a:buNone/>
            </a:pPr>
            <a:r>
              <a:rPr lang="zh-CN" alt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累计</a:t>
            </a:r>
            <a:r>
              <a:rPr lang="en-US" alt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（将旧数据提升到更高层次的抽象）</a:t>
            </a:r>
            <a:endParaRPr lang="zh-CN" alt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p:txBody>
      </p:sp>
      <p:sp>
        <p:nvSpPr>
          <p:cNvPr id="4" name="文本框 3"/>
          <p:cNvSpPr txBox="1"/>
          <p:nvPr/>
        </p:nvSpPr>
        <p:spPr>
          <a:xfrm>
            <a:off x="646430" y="2605405"/>
            <a:ext cx="4731385" cy="383540"/>
          </a:xfrm>
          <a:prstGeom prst="rect">
            <a:avLst/>
          </a:prstGeom>
          <a:noFill/>
          <a:ln>
            <a:noFill/>
          </a:ln>
        </p:spPr>
        <p:txBody>
          <a:bodyPr wrap="square" lIns="91425" tIns="45700" rIns="91425" bIns="45700" anchor="t" anchorCtr="0">
            <a:spAutoFit/>
          </a:bodyPr>
          <a:p>
            <a:pPr marL="0" marR="0" lvl="0" indent="0" algn="l" rtl="0">
              <a:spcBef>
                <a:spcPts val="0"/>
              </a:spcBef>
              <a:buSzPct val="25000"/>
              <a:buNone/>
            </a:pPr>
            <a:r>
              <a:rPr lang="zh-CN" altLang="en-US">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如何做到</a:t>
            </a:r>
            <a:r>
              <a:rPr lang="en-US" altLang="en-US">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  ( Bro-Plugins ) </a:t>
            </a:r>
            <a:endParaRPr lang="en-US" altLang="en-US">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p:txBody>
      </p:sp>
      <p:sp>
        <p:nvSpPr>
          <p:cNvPr id="5" name="文本框 4"/>
          <p:cNvSpPr txBox="1"/>
          <p:nvPr/>
        </p:nvSpPr>
        <p:spPr>
          <a:xfrm>
            <a:off x="646430" y="2988945"/>
            <a:ext cx="6981825" cy="1496060"/>
          </a:xfrm>
          <a:prstGeom prst="rect">
            <a:avLst/>
          </a:prstGeom>
          <a:noFill/>
          <a:ln>
            <a:noFill/>
          </a:ln>
        </p:spPr>
        <p:txBody>
          <a:bodyPr wrap="square" lIns="91425" tIns="45700" rIns="91425" bIns="45700" anchor="t" anchorCtr="0">
            <a:spAutoFit/>
          </a:bodyPr>
          <a:p>
            <a:pPr marL="0" marR="0" lvl="0" indent="0" algn="l" rtl="0">
              <a:lnSpc>
                <a:spcPct val="110000"/>
              </a:lnSpc>
              <a:spcBef>
                <a:spcPts val="0"/>
              </a:spcBef>
              <a:buSzPct val="25000"/>
              <a:buNone/>
            </a:pPr>
            <a:r>
              <a:rPr lang="en-US" alt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SIEM：Splunk，ArcSight，NarusInsight，... </a:t>
            </a:r>
            <a:endParaRPr lang="en-US" alt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l" rtl="0">
              <a:lnSpc>
                <a:spcPct val="110000"/>
              </a:lnSpc>
              <a:spcBef>
                <a:spcPts val="0"/>
              </a:spcBef>
              <a:buSzPct val="25000"/>
              <a:buNone/>
            </a:pPr>
            <a:r>
              <a:rPr lang="en-US" alt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ELSA（Martin Holste）</a:t>
            </a:r>
            <a:endParaRPr lang="en-US" alt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l" rtl="0">
              <a:lnSpc>
                <a:spcPct val="110000"/>
              </a:lnSpc>
              <a:spcBef>
                <a:spcPts val="0"/>
              </a:spcBef>
              <a:buSzPct val="25000"/>
              <a:buNone/>
            </a:pPr>
            <a:r>
              <a:rPr lang="en-US" alt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VAST</a:t>
            </a:r>
            <a:endParaRPr lang="en-US" alt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l" rtl="0">
              <a:lnSpc>
                <a:spcPct val="110000"/>
              </a:lnSpc>
              <a:spcBef>
                <a:spcPts val="0"/>
              </a:spcBef>
              <a:buSzPct val="25000"/>
              <a:buNone/>
            </a:pPr>
            <a:r>
              <a:rPr lang="zh-CN" alt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原生</a:t>
            </a:r>
            <a:r>
              <a:rPr lang="en-US" alt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处理工具（bro-cut，awk，sort，uniq，...）</a:t>
            </a:r>
            <a:endParaRPr lang="en-US" alt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l" rtl="0">
              <a:lnSpc>
                <a:spcPct val="110000"/>
              </a:lnSpc>
              <a:spcBef>
                <a:spcPts val="0"/>
              </a:spcBef>
              <a:buSzPct val="25000"/>
              <a:buNone/>
            </a:pPr>
            <a:r>
              <a:rPr lang="en-US" alt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MapReduce / Hadoop</a:t>
            </a:r>
            <a:endParaRPr lang="en-US" alt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l" rtl="0">
              <a:lnSpc>
                <a:spcPct val="110000"/>
              </a:lnSpc>
              <a:spcBef>
                <a:spcPts val="0"/>
              </a:spcBef>
              <a:buSzPct val="25000"/>
              <a:buNone/>
            </a:pPr>
            <a:r>
              <a:rPr lang="en-US" alt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Sweet Security : Raspberry Pi + Logstash + ElasticSearch + Kibana</a:t>
            </a:r>
            <a:endParaRPr lang="en-US" alt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765175" y="958215"/>
            <a:ext cx="7132955" cy="3293745"/>
          </a:xfrm>
          <a:prstGeom prst="rect">
            <a:avLst/>
          </a:prstGeom>
          <a:noFill/>
          <a:ln>
            <a:noFill/>
          </a:ln>
        </p:spPr>
        <p:txBody>
          <a:bodyPr wrap="none" lIns="91425" tIns="45700" rIns="91425" bIns="45700" anchor="t" anchorCtr="0">
            <a:noAutofit/>
          </a:bodyPr>
          <a:p>
            <a:pPr marL="0" marR="0" lvl="0" indent="0" algn="l" rtl="0">
              <a:spcBef>
                <a:spcPts val="0"/>
              </a:spcBef>
              <a:buSzPct val="25000"/>
              <a:buNone/>
            </a:pPr>
            <a:r>
              <a:rPr lang="zh-CN" altLang="en-US">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任务：监控</a:t>
            </a:r>
            <a:r>
              <a:rPr lang="en-US" altLang="zh-CN">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100G</a:t>
            </a:r>
            <a:r>
              <a:rPr lang="zh-CN" altLang="en-US">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网络</a:t>
            </a:r>
            <a:endParaRPr lang="zh-CN" altLang="en-US">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l" rtl="0">
              <a:spcBef>
                <a:spcPts val="0"/>
              </a:spcBef>
              <a:buSzPct val="25000"/>
              <a:buNone/>
            </a:pPr>
            <a:endParaRPr lang="zh-CN" altLang="en-US">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l" rtl="0">
              <a:spcBef>
                <a:spcPts val="0"/>
              </a:spcBef>
              <a:buSzPct val="25000"/>
              <a:buNone/>
            </a:pPr>
            <a:r>
              <a:rPr lang="zh-CN" alt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Bro cluster </a:t>
            </a:r>
            <a:r>
              <a:rPr lang="en-US" altLang="zh-CN"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  BroControl</a:t>
            </a:r>
            <a:r>
              <a:rPr lang="zh-CN" alt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 </a:t>
            </a:r>
            <a:endParaRPr lang="zh-CN" alt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l" rtl="0">
              <a:spcBef>
                <a:spcPts val="0"/>
              </a:spcBef>
              <a:buSzPct val="25000"/>
              <a:buNone/>
            </a:pPr>
            <a:endParaRPr lang="zh-CN" alt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l" rtl="0">
              <a:spcBef>
                <a:spcPts val="0"/>
              </a:spcBef>
              <a:buSzPct val="25000"/>
              <a:buNone/>
            </a:pPr>
            <a:r>
              <a:rPr lang="zh-CN" alt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Bro’s reaction framework</a:t>
            </a:r>
            <a:endParaRPr lang="zh-CN" alt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l" rtl="0">
              <a:spcBef>
                <a:spcPts val="0"/>
              </a:spcBef>
              <a:buSzPct val="25000"/>
              <a:buNone/>
            </a:pPr>
            <a:endParaRPr lang="zh-CN" alt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l" rtl="0">
              <a:spcBef>
                <a:spcPts val="0"/>
              </a:spcBef>
              <a:buSzPct val="25000"/>
              <a:buNone/>
            </a:pPr>
            <a:endParaRPr lang="zh-CN" alt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l" rtl="0">
              <a:spcBef>
                <a:spcPts val="0"/>
              </a:spcBef>
              <a:buSzPct val="25000"/>
              <a:buNone/>
            </a:pPr>
            <a:r>
              <a:rPr lang="zh-CN" alt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网络监控系统</a:t>
            </a:r>
            <a:r>
              <a:rPr lang="zh-CN" altLang="en-US" sz="1400">
                <a:latin typeface="微软雅黑" panose="020B0503020204020204" pitchFamily="34" charset="-122"/>
                <a:ea typeface="微软雅黑" panose="020B0503020204020204" pitchFamily="34" charset="-122"/>
                <a:cs typeface="Calibri" panose="020F0502020204030204"/>
                <a:sym typeface="Calibri" panose="020F0502020204030204"/>
              </a:rPr>
              <a:t>包括几个组件</a:t>
            </a:r>
            <a:r>
              <a:rPr lang="zh-CN" alt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a:t>
            </a:r>
            <a:endParaRPr lang="zh-CN" alt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l" rtl="0">
              <a:spcBef>
                <a:spcPts val="0"/>
              </a:spcBef>
              <a:buSzPct val="25000"/>
              <a:buNone/>
            </a:pPr>
            <a:r>
              <a:rPr lang="en-US" altLang="zh-CN"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	</a:t>
            </a:r>
            <a:endParaRPr lang="en-US" altLang="zh-CN"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l" rtl="0">
              <a:spcBef>
                <a:spcPts val="0"/>
              </a:spcBef>
              <a:buSzPct val="25000"/>
              <a:buNone/>
            </a:pPr>
            <a:r>
              <a:rPr lang="en-US" altLang="zh-CN"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    </a:t>
            </a:r>
            <a:r>
              <a:rPr lang="zh-CN" alt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流量分配 - 能够将100G流量聚合，过滤并分发到多个系统的设备。 </a:t>
            </a:r>
            <a:endParaRPr lang="zh-CN" alt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l" rtl="0">
              <a:spcBef>
                <a:spcPts val="0"/>
              </a:spcBef>
              <a:buSzPct val="25000"/>
              <a:buNone/>
            </a:pPr>
            <a:r>
              <a:rPr lang="zh-CN" alt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    主机分布 - 进一步将主机级别的流量划分为更小的片段的机制。 </a:t>
            </a:r>
            <a:endParaRPr lang="zh-CN" alt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l" rtl="0">
              <a:spcBef>
                <a:spcPts val="0"/>
              </a:spcBef>
              <a:buSzPct val="25000"/>
              <a:buNone/>
            </a:pPr>
            <a:r>
              <a:rPr lang="zh-CN" alt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    网络入侵检测系统（IDS） - 在主机上执行分配的分析。 </a:t>
            </a:r>
            <a:endParaRPr lang="zh-CN" alt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l" rtl="0">
              <a:spcBef>
                <a:spcPts val="0"/>
              </a:spcBef>
              <a:buSzPct val="25000"/>
              <a:buNone/>
            </a:pPr>
            <a:r>
              <a:rPr lang="zh-CN" alt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    操作系统（OS） - 用于运行IDS节点的物理硬件和操作系统。</a:t>
            </a:r>
            <a:endParaRPr lang="zh-CN" alt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 name="文本框 9"/>
          <p:cNvSpPr txBox="1"/>
          <p:nvPr/>
        </p:nvSpPr>
        <p:spPr>
          <a:xfrm>
            <a:off x="808990" y="909955"/>
            <a:ext cx="6261100" cy="384810"/>
          </a:xfrm>
          <a:prstGeom prst="rect">
            <a:avLst/>
          </a:prstGeom>
          <a:noFill/>
        </p:spPr>
        <p:txBody>
          <a:bodyPr wrap="square" rtlCol="0">
            <a:spAutoFit/>
          </a:bodyPr>
          <a:p>
            <a:pPr marL="0" marR="0" lvl="0" indent="0" algn="l" rtl="0">
              <a:spcBef>
                <a:spcPts val="640"/>
              </a:spcBef>
              <a:buClr>
                <a:srgbClr val="7F7F7F"/>
              </a:buClr>
              <a:buSzPct val="25000"/>
              <a:buFont typeface="Arial" panose="020B0604020202020204"/>
              <a:buNone/>
            </a:pPr>
            <a:r>
              <a:rPr lang="zh-CN" altLang="en-US">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具体使用 </a:t>
            </a:r>
            <a:r>
              <a:rPr lang="en-US" altLang="zh-CN">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 </a:t>
            </a:r>
            <a:r>
              <a:rPr lang="zh-CN" altLang="en-US">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入侵检测 </a:t>
            </a:r>
            <a:endParaRPr lang="en-US" altLang="zh-CN">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p:txBody>
      </p:sp>
      <p:sp>
        <p:nvSpPr>
          <p:cNvPr id="2" name="文本框 1"/>
          <p:cNvSpPr txBox="1"/>
          <p:nvPr/>
        </p:nvSpPr>
        <p:spPr>
          <a:xfrm>
            <a:off x="808990" y="1573530"/>
            <a:ext cx="7614285" cy="2762250"/>
          </a:xfrm>
          <a:prstGeom prst="rect">
            <a:avLst/>
          </a:prstGeom>
          <a:noFill/>
        </p:spPr>
        <p:txBody>
          <a:bodyPr wrap="square" rtlCol="0">
            <a:spAutoFit/>
          </a:bodyPr>
          <a:p>
            <a:pPr marL="0" marR="0" lvl="0" indent="0" algn="l" rtl="0">
              <a:spcBef>
                <a:spcPts val="640"/>
              </a:spcBef>
              <a:buClr>
                <a:srgbClr val="7F7F7F"/>
              </a:buClr>
              <a:buSzPct val="25000"/>
              <a:buFont typeface="Arial" panose="020B0604020202020204"/>
              <a:buNone/>
            </a:pPr>
            <a:r>
              <a:rPr lang="en-US" altLang="zh-CN">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Logging Framework</a:t>
            </a:r>
            <a:endParaRPr lang="en-US" altLang="zh-CN">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l" rtl="0">
              <a:spcBef>
                <a:spcPts val="640"/>
              </a:spcBef>
              <a:buClr>
                <a:srgbClr val="7F7F7F"/>
              </a:buClr>
              <a:buSzPct val="25000"/>
              <a:buFont typeface="Arial" panose="020B0604020202020204"/>
              <a:buNone/>
            </a:pPr>
            <a:endParaRPr lang="en-US" altLang="zh-CN">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l" rtl="0">
              <a:spcBef>
                <a:spcPts val="640"/>
              </a:spcBef>
              <a:buClr>
                <a:srgbClr val="7F7F7F"/>
              </a:buClr>
              <a:buSzPct val="25000"/>
              <a:buFont typeface="Arial" panose="020B0604020202020204"/>
              <a:buNone/>
            </a:pPr>
            <a:r>
              <a:rPr lang="en-US" altLang="zh-CN">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detect-bruteforcing.bro</a:t>
            </a:r>
            <a:endParaRPr lang="en-US" altLang="zh-CN">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l" rtl="0">
              <a:spcBef>
                <a:spcPts val="640"/>
              </a:spcBef>
              <a:buClr>
                <a:srgbClr val="7F7F7F"/>
              </a:buClr>
              <a:buSzPct val="25000"/>
              <a:buFont typeface="Arial" panose="020B0604020202020204"/>
              <a:buNone/>
            </a:pPr>
            <a:endParaRPr lang="en-US" altLang="zh-CN">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l" rtl="0">
              <a:spcBef>
                <a:spcPts val="640"/>
              </a:spcBef>
              <a:buClr>
                <a:srgbClr val="7F7F7F"/>
              </a:buClr>
              <a:buSzPct val="25000"/>
              <a:buFont typeface="Arial" panose="020B0604020202020204"/>
              <a:buNone/>
            </a:pPr>
            <a:r>
              <a:rPr lang="en-US" altLang="zh-CN"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fa_file : A file that Bro is analyzing. </a:t>
            </a:r>
            <a:endParaRPr lang="en-US" altLang="zh-CN"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l" rtl="0">
              <a:spcBef>
                <a:spcPts val="640"/>
              </a:spcBef>
              <a:buClr>
                <a:srgbClr val="7F7F7F"/>
              </a:buClr>
              <a:buSzPct val="25000"/>
              <a:buFont typeface="Arial" panose="020B0604020202020204"/>
              <a:buNone/>
            </a:pPr>
            <a:endParaRPr lang="en-US" altLang="zh-CN"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l" rtl="0">
              <a:spcBef>
                <a:spcPts val="640"/>
              </a:spcBef>
              <a:buClr>
                <a:srgbClr val="7F7F7F"/>
              </a:buClr>
              <a:buSzPct val="25000"/>
              <a:buFont typeface="Arial" panose="020B0604020202020204"/>
              <a:buNone/>
            </a:pPr>
            <a:r>
              <a:rPr lang="en-US" altLang="zh-CN"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This is Bro’s type for describing the basic internal metadata collected about a “file”, which is essentially just a byte stream that is e.g. pulled from a network connection or possibly some other input source.</a:t>
            </a:r>
            <a:endParaRPr lang="en-US" altLang="zh-CN"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 name="文本框 9"/>
          <p:cNvSpPr txBox="1"/>
          <p:nvPr/>
        </p:nvSpPr>
        <p:spPr>
          <a:xfrm>
            <a:off x="808990" y="920750"/>
            <a:ext cx="6350000" cy="384810"/>
          </a:xfrm>
          <a:prstGeom prst="rect">
            <a:avLst/>
          </a:prstGeom>
          <a:noFill/>
        </p:spPr>
        <p:txBody>
          <a:bodyPr wrap="square" rtlCol="0">
            <a:spAutoFit/>
          </a:bodyPr>
          <a:p>
            <a:pPr marL="0" marR="0" lvl="0" indent="0" algn="l" rtl="0">
              <a:spcBef>
                <a:spcPts val="640"/>
              </a:spcBef>
              <a:buClr>
                <a:srgbClr val="7F7F7F"/>
              </a:buClr>
              <a:buSzPct val="25000"/>
              <a:buFont typeface="Arial" panose="020B0604020202020204"/>
              <a:buNone/>
            </a:pPr>
            <a:r>
              <a:rPr lang="zh-CN" altLang="en-US">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具体使用 </a:t>
            </a:r>
            <a:r>
              <a:rPr lang="en-US" altLang="zh-CN">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 </a:t>
            </a:r>
            <a:r>
              <a:rPr lang="zh-CN" altLang="en-US">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入侵检测</a:t>
            </a:r>
            <a:endParaRPr lang="zh-CN" altLang="en-US">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p:txBody>
      </p:sp>
      <p:sp>
        <p:nvSpPr>
          <p:cNvPr id="2" name="文本框 1"/>
          <p:cNvSpPr txBox="1"/>
          <p:nvPr/>
        </p:nvSpPr>
        <p:spPr>
          <a:xfrm>
            <a:off x="808990" y="1367790"/>
            <a:ext cx="7564120" cy="3219450"/>
          </a:xfrm>
          <a:prstGeom prst="rect">
            <a:avLst/>
          </a:prstGeom>
          <a:noFill/>
        </p:spPr>
        <p:txBody>
          <a:bodyPr wrap="square" rtlCol="0">
            <a:spAutoFit/>
          </a:bodyPr>
          <a:p>
            <a:pPr marL="0" marR="0" lvl="0" indent="0" algn="l" rtl="0">
              <a:spcBef>
                <a:spcPts val="640"/>
              </a:spcBef>
              <a:buClr>
                <a:srgbClr val="7F7F7F"/>
              </a:buClr>
              <a:buSzPct val="25000"/>
              <a:buFont typeface="Arial" panose="020B0604020202020204"/>
              <a:buNone/>
            </a:pPr>
            <a:r>
              <a:rPr lang="en-US" altLang="zh-CN">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Notice Framework - Notice is neutral.</a:t>
            </a:r>
            <a:endParaRPr lang="en-US" altLang="zh-CN">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l" rtl="0">
              <a:spcBef>
                <a:spcPts val="640"/>
              </a:spcBef>
              <a:buClr>
                <a:srgbClr val="7F7F7F"/>
              </a:buClr>
              <a:buSzPct val="25000"/>
              <a:buFont typeface="Arial" panose="020B0604020202020204"/>
              <a:buNone/>
            </a:pPr>
            <a:endParaRPr lang="en-US" altLang="zh-CN">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l" rtl="0">
              <a:spcBef>
                <a:spcPts val="640"/>
              </a:spcBef>
              <a:buClr>
                <a:srgbClr val="7F7F7F"/>
              </a:buClr>
              <a:buSzPct val="25000"/>
              <a:buFont typeface="Arial" panose="020B0604020202020204"/>
              <a:buNone/>
            </a:pPr>
            <a:r>
              <a:rPr lang="en-US" altLang="zh-CN">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1. notice_ssh_guesser.bro</a:t>
            </a:r>
            <a:endParaRPr lang="en-US" altLang="zh-CN">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l" rtl="0">
              <a:spcBef>
                <a:spcPts val="640"/>
              </a:spcBef>
              <a:buClr>
                <a:srgbClr val="7F7F7F"/>
              </a:buClr>
              <a:buSzPct val="25000"/>
              <a:buFont typeface="Arial" panose="020B0604020202020204"/>
              <a:buNone/>
            </a:pPr>
            <a:r>
              <a:rPr lang="en-US" altLang="zh-CN">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2. detect_outdated_software.bro </a:t>
            </a:r>
            <a:endParaRPr lang="en-US" altLang="zh-CN">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l" rtl="0">
              <a:spcBef>
                <a:spcPts val="640"/>
              </a:spcBef>
              <a:buClr>
                <a:srgbClr val="7F7F7F"/>
              </a:buClr>
              <a:buSzPct val="25000"/>
              <a:buFont typeface="Arial" panose="020B0604020202020204"/>
              <a:buNone/>
            </a:pPr>
            <a:endParaRPr lang="en-US" altLang="zh-CN">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l" rtl="0">
              <a:spcBef>
                <a:spcPts val="640"/>
              </a:spcBef>
              <a:buClr>
                <a:srgbClr val="7F7F7F"/>
              </a:buClr>
              <a:buSzPct val="25000"/>
              <a:buFont typeface="Arial" panose="020B0604020202020204"/>
              <a:buNone/>
            </a:pPr>
            <a:r>
              <a:rPr lang="en-US" sz="1400">
                <a:latin typeface="微软雅黑" panose="020B0503020204020204" pitchFamily="34" charset="-122"/>
                <a:ea typeface="微软雅黑" panose="020B0503020204020204" pitchFamily="34" charset="-122"/>
                <a:cs typeface="Calibri" panose="020F0502020204030204"/>
                <a:sym typeface="Calibri" panose="020F0502020204030204"/>
              </a:rPr>
              <a:t>严格来说</a:t>
            </a:r>
            <a:r>
              <a:rPr lang="zh-CN" altLang="en-US" sz="1400">
                <a:latin typeface="微软雅黑" panose="020B0503020204020204" pitchFamily="34" charset="-122"/>
                <a:ea typeface="微软雅黑" panose="020B0503020204020204" pitchFamily="34" charset="-122"/>
                <a:cs typeface="Calibri" panose="020F0502020204030204"/>
                <a:sym typeface="Calibri" panose="020F0502020204030204"/>
              </a:rPr>
              <a:t>，</a:t>
            </a:r>
            <a:r>
              <a:rPr lang="en-US" sz="1400">
                <a:latin typeface="微软雅黑" panose="020B0503020204020204" pitchFamily="34" charset="-122"/>
                <a:ea typeface="微软雅黑" panose="020B0503020204020204" pitchFamily="34" charset="-122"/>
                <a:cs typeface="Calibri" panose="020F0502020204030204"/>
                <a:sym typeface="Calibri" panose="020F0502020204030204"/>
              </a:rPr>
              <a:t>Bro不是一个</a:t>
            </a:r>
            <a:r>
              <a:rPr lang="zh-CN" altLang="en-US" sz="1400">
                <a:latin typeface="微软雅黑" panose="020B0503020204020204" pitchFamily="34" charset="-122"/>
                <a:ea typeface="微软雅黑" panose="020B0503020204020204" pitchFamily="34" charset="-122"/>
                <a:cs typeface="Calibri" panose="020F0502020204030204"/>
                <a:sym typeface="Calibri" panose="020F0502020204030204"/>
              </a:rPr>
              <a:t>专注于报警</a:t>
            </a:r>
            <a:r>
              <a:rPr lang="en-US" sz="1400">
                <a:latin typeface="微软雅黑" panose="020B0503020204020204" pitchFamily="34" charset="-122"/>
                <a:ea typeface="微软雅黑" panose="020B0503020204020204" pitchFamily="34" charset="-122"/>
                <a:cs typeface="Calibri" panose="020F0502020204030204"/>
                <a:sym typeface="Calibri" panose="020F0502020204030204"/>
              </a:rPr>
              <a:t>的入侵检测系统，Snort则是。 </a:t>
            </a:r>
            <a:endParaRPr 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l" rtl="0">
              <a:spcBef>
                <a:spcPts val="640"/>
              </a:spcBef>
              <a:buClr>
                <a:srgbClr val="7F7F7F"/>
              </a:buClr>
              <a:buSzPct val="25000"/>
              <a:buFont typeface="Arial" panose="020B0604020202020204"/>
              <a:buNone/>
            </a:pPr>
            <a:r>
              <a:rPr lang="en-US" sz="1400">
                <a:latin typeface="微软雅黑" panose="020B0503020204020204" pitchFamily="34" charset="-122"/>
                <a:ea typeface="微软雅黑" panose="020B0503020204020204" pitchFamily="34" charset="-122"/>
                <a:cs typeface="Calibri" panose="020F0502020204030204"/>
                <a:sym typeface="Calibri" panose="020F0502020204030204"/>
              </a:rPr>
              <a:t>Bro生成一系列NSM数据，包括</a:t>
            </a:r>
            <a:r>
              <a:rPr lang="zh-CN" altLang="en-US" sz="1400">
                <a:latin typeface="微软雅黑" panose="020B0503020204020204" pitchFamily="34" charset="-122"/>
                <a:ea typeface="微软雅黑" panose="020B0503020204020204" pitchFamily="34" charset="-122"/>
                <a:cs typeface="Calibri" panose="020F0502020204030204"/>
                <a:sym typeface="Calibri" panose="020F0502020204030204"/>
              </a:rPr>
              <a:t>连接</a:t>
            </a:r>
            <a:r>
              <a:rPr lang="en-US" sz="1400">
                <a:latin typeface="微软雅黑" panose="020B0503020204020204" pitchFamily="34" charset="-122"/>
                <a:ea typeface="微软雅黑" panose="020B0503020204020204" pitchFamily="34" charset="-122"/>
                <a:cs typeface="Calibri" panose="020F0502020204030204"/>
                <a:sym typeface="Calibri" panose="020F0502020204030204"/>
              </a:rPr>
              <a:t>数据，事务数据，提取的内容数据，统计数据</a:t>
            </a:r>
            <a:r>
              <a:rPr lang="zh-CN" altLang="en-US" sz="1400">
                <a:latin typeface="微软雅黑" panose="020B0503020204020204" pitchFamily="34" charset="-122"/>
                <a:ea typeface="微软雅黑" panose="020B0503020204020204" pitchFamily="34" charset="-122"/>
                <a:cs typeface="Calibri" panose="020F0502020204030204"/>
                <a:sym typeface="Calibri" panose="020F0502020204030204"/>
              </a:rPr>
              <a:t>。</a:t>
            </a:r>
            <a:endParaRPr lang="zh-CN" alt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l" rtl="0">
              <a:spcBef>
                <a:spcPts val="640"/>
              </a:spcBef>
              <a:buClr>
                <a:srgbClr val="7F7F7F"/>
              </a:buClr>
              <a:buSzPct val="25000"/>
              <a:buFont typeface="Arial" panose="020B0604020202020204"/>
              <a:buNone/>
            </a:pPr>
            <a:r>
              <a:rPr lang="en-US" sz="1400">
                <a:latin typeface="微软雅黑" panose="020B0503020204020204" pitchFamily="34" charset="-122"/>
                <a:ea typeface="微软雅黑" panose="020B0503020204020204" pitchFamily="34" charset="-122"/>
                <a:cs typeface="Calibri" panose="020F0502020204030204"/>
                <a:sym typeface="Calibri" panose="020F0502020204030204"/>
              </a:rPr>
              <a:t>如果有需要，Bro</a:t>
            </a:r>
            <a:r>
              <a:rPr lang="zh-CN" altLang="en-US" sz="1400">
                <a:latin typeface="微软雅黑" panose="020B0503020204020204" pitchFamily="34" charset="-122"/>
                <a:ea typeface="微软雅黑" panose="020B0503020204020204" pitchFamily="34" charset="-122"/>
                <a:cs typeface="Calibri" panose="020F0502020204030204"/>
                <a:sym typeface="Calibri" panose="020F0502020204030204"/>
              </a:rPr>
              <a:t>也能</a:t>
            </a:r>
            <a:r>
              <a:rPr lang="en-US" sz="1400">
                <a:latin typeface="微软雅黑" panose="020B0503020204020204" pitchFamily="34" charset="-122"/>
                <a:ea typeface="微软雅黑" panose="020B0503020204020204" pitchFamily="34" charset="-122"/>
                <a:cs typeface="Calibri" panose="020F0502020204030204"/>
                <a:sym typeface="Calibri" panose="020F0502020204030204"/>
              </a:rPr>
              <a:t>生成警报。</a:t>
            </a:r>
            <a:endParaRPr 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l" rtl="0">
              <a:spcBef>
                <a:spcPts val="640"/>
              </a:spcBef>
              <a:buClr>
                <a:srgbClr val="7F7F7F"/>
              </a:buClr>
              <a:buSzPct val="25000"/>
              <a:buFont typeface="Arial" panose="020B0604020202020204"/>
              <a:buNone/>
            </a:pPr>
            <a:endParaRPr 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l" rtl="0">
              <a:spcBef>
                <a:spcPts val="640"/>
              </a:spcBef>
              <a:buClr>
                <a:srgbClr val="7F7F7F"/>
              </a:buClr>
              <a:buSzPct val="25000"/>
              <a:buFont typeface="Arial" panose="020B0604020202020204"/>
              <a:buNone/>
            </a:pPr>
            <a:r>
              <a:rPr lang="en-US" sz="1000">
                <a:latin typeface="微软雅黑" panose="020B0503020204020204" pitchFamily="34" charset="-122"/>
                <a:ea typeface="微软雅黑" panose="020B0503020204020204" pitchFamily="34" charset="-122"/>
                <a:cs typeface="Calibri" panose="020F0502020204030204"/>
                <a:sym typeface="Calibri" panose="020F0502020204030204"/>
              </a:rPr>
              <a:t>NSM: Network Security Monitor</a:t>
            </a:r>
            <a:endParaRPr lang="en-US" altLang="zh-CN" sz="10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760730" y="904240"/>
            <a:ext cx="7579360" cy="3036570"/>
          </a:xfrm>
          <a:prstGeom prst="rect">
            <a:avLst/>
          </a:prstGeom>
          <a:noFill/>
        </p:spPr>
        <p:txBody>
          <a:bodyPr wrap="square" rtlCol="0">
            <a:spAutoFit/>
          </a:bodyPr>
          <a:p>
            <a:pPr marL="0" marR="0" lvl="0" indent="0" algn="l" rtl="0">
              <a:spcBef>
                <a:spcPts val="640"/>
              </a:spcBef>
              <a:buClr>
                <a:srgbClr val="7F7F7F"/>
              </a:buClr>
              <a:buSzPct val="25000"/>
              <a:buFont typeface="Arial" panose="020B0604020202020204"/>
              <a:buNone/>
            </a:pPr>
            <a:r>
              <a:rPr lang="en-US">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Intelligence Framework - Assisting the policy</a:t>
            </a:r>
            <a:endParaRPr lang="en-US">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l" rtl="0">
              <a:spcBef>
                <a:spcPts val="640"/>
              </a:spcBef>
              <a:buClr>
                <a:srgbClr val="7F7F7F"/>
              </a:buClr>
              <a:buSzPct val="25000"/>
              <a:buFont typeface="Arial" panose="020B0604020202020204"/>
              <a:buNone/>
            </a:pPr>
            <a:endParaRPr lang="en-US">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l" rtl="0">
              <a:spcBef>
                <a:spcPts val="640"/>
              </a:spcBef>
              <a:buClr>
                <a:srgbClr val="7F7F7F"/>
              </a:buClr>
              <a:buSzPct val="25000"/>
              <a:buFont typeface="Arial" panose="020B0604020202020204"/>
              <a:buNone/>
            </a:pPr>
            <a:r>
              <a:rPr 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Bro包括一个</a:t>
            </a:r>
            <a:r>
              <a:rPr lang="zh-CN" alt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情报</a:t>
            </a:r>
            <a:r>
              <a:rPr 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框架，便于将各种</a:t>
            </a:r>
            <a:r>
              <a:rPr lang="zh-CN" alt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情报</a:t>
            </a:r>
            <a:r>
              <a:rPr 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源 ( Intelligence Feeds ) 集成到Bro中。</a:t>
            </a:r>
            <a:endParaRPr 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l" rtl="0">
              <a:spcBef>
                <a:spcPts val="640"/>
              </a:spcBef>
              <a:buClr>
                <a:srgbClr val="7F7F7F"/>
              </a:buClr>
              <a:buSzPct val="25000"/>
              <a:buFont typeface="Arial" panose="020B0604020202020204"/>
              <a:buNone/>
            </a:pPr>
            <a:r>
              <a:rPr lang="zh-CN" alt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每个源都是恶意攻击、入侵行为的单一特征</a:t>
            </a:r>
            <a:r>
              <a:rPr 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a:t>
            </a:r>
            <a:endParaRPr 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l" rtl="0">
              <a:spcBef>
                <a:spcPts val="640"/>
              </a:spcBef>
              <a:buClr>
                <a:srgbClr val="7F7F7F"/>
              </a:buClr>
              <a:buSzPct val="25000"/>
              <a:buFont typeface="Arial" panose="020B0604020202020204"/>
              <a:buNone/>
            </a:pPr>
            <a:endParaRPr 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l" rtl="0">
              <a:spcBef>
                <a:spcPts val="640"/>
              </a:spcBef>
              <a:buClr>
                <a:srgbClr val="7F7F7F"/>
              </a:buClr>
              <a:buSzPct val="25000"/>
              <a:buFont typeface="Arial" panose="020B0604020202020204"/>
              <a:buNone/>
            </a:pPr>
            <a:r>
              <a:rPr lang="zh-CN" altLang="en-US" sz="1400">
                <a:latin typeface="微软雅黑" panose="020B0503020204020204" pitchFamily="34" charset="-122"/>
                <a:ea typeface="微软雅黑" panose="020B0503020204020204" pitchFamily="34" charset="-122"/>
                <a:cs typeface="Calibri" panose="020F0502020204030204"/>
                <a:sym typeface="Calibri" panose="020F0502020204030204"/>
              </a:rPr>
              <a:t>情报来源： emergingthreats.net </a:t>
            </a:r>
            <a:r>
              <a:rPr lang="en-US" altLang="zh-CN" sz="1400">
                <a:latin typeface="微软雅黑" panose="020B0503020204020204" pitchFamily="34" charset="-122"/>
                <a:ea typeface="微软雅黑" panose="020B0503020204020204" pitchFamily="34" charset="-122"/>
                <a:cs typeface="Calibri" panose="020F0502020204030204"/>
                <a:sym typeface="Calibri" panose="020F0502020204030204"/>
              </a:rPr>
              <a:t>,  critical stack intel.</a:t>
            </a:r>
            <a:endParaRPr lang="en-US" altLang="zh-CN" sz="1400">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l" rtl="0">
              <a:spcBef>
                <a:spcPts val="640"/>
              </a:spcBef>
              <a:buClr>
                <a:srgbClr val="7F7F7F"/>
              </a:buClr>
              <a:buSzPct val="25000"/>
              <a:buFont typeface="Arial" panose="020B0604020202020204"/>
              <a:buNone/>
            </a:pPr>
            <a:endParaRPr lang="zh-CN" alt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l" rtl="0">
              <a:spcBef>
                <a:spcPts val="640"/>
              </a:spcBef>
              <a:buClr>
                <a:srgbClr val="7F7F7F"/>
              </a:buClr>
              <a:buSzPct val="25000"/>
              <a:buFont typeface="Arial" panose="020B0604020202020204"/>
              <a:buNone/>
            </a:pPr>
            <a:r>
              <a:rPr lang="en-US" altLang="zh-CN" sz="1400">
                <a:latin typeface="微软雅黑" panose="020B0503020204020204" pitchFamily="34" charset="-122"/>
                <a:ea typeface="微软雅黑" panose="020B0503020204020204" pitchFamily="34" charset="-122"/>
                <a:cs typeface="Calibri" panose="020F0502020204030204"/>
                <a:sym typeface="Calibri" panose="020F0502020204030204"/>
              </a:rPr>
              <a:t>Example:  master-public.bro.dat  intel-1.bro  intel.log</a:t>
            </a:r>
            <a:endParaRPr 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l" rtl="0">
              <a:spcBef>
                <a:spcPts val="640"/>
              </a:spcBef>
              <a:buClr>
                <a:srgbClr val="7F7F7F"/>
              </a:buClr>
              <a:buSzPct val="25000"/>
              <a:buFont typeface="Arial" panose="020B0604020202020204"/>
              <a:buNone/>
            </a:pPr>
            <a:endParaRPr 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l" rtl="0">
              <a:spcBef>
                <a:spcPts val="640"/>
              </a:spcBef>
              <a:buClr>
                <a:srgbClr val="7F7F7F"/>
              </a:buClr>
              <a:buSzPct val="25000"/>
              <a:buFont typeface="Arial" panose="020B0604020202020204"/>
              <a:buNone/>
            </a:pPr>
            <a:endParaRPr lang="zh-CN" altLang="en-US" sz="1000">
              <a:latin typeface="微软雅黑" panose="020B0503020204020204" pitchFamily="34" charset="-122"/>
              <a:ea typeface="微软雅黑" panose="020B0503020204020204" pitchFamily="34" charset="-122"/>
              <a:cs typeface="Calibri" panose="020F0502020204030204"/>
              <a:sym typeface="Calibri" panose="020F0502020204030204"/>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Shape 574"/>
          <p:cNvSpPr/>
          <p:nvPr/>
        </p:nvSpPr>
        <p:spPr>
          <a:xfrm>
            <a:off x="4311650" y="2643505"/>
            <a:ext cx="3956685" cy="1631950"/>
          </a:xfrm>
          <a:prstGeom prst="roundRect">
            <a:avLst>
              <a:gd name="adj" fmla="val 16667"/>
            </a:avLst>
          </a:prstGeom>
          <a:noFill/>
          <a:ln>
            <a:solidFill>
              <a:schemeClr val="accent3"/>
            </a:solidFill>
            <a:headEnd type="none" w="med" len="med"/>
            <a:tailEnd type="none" w="med" len="med"/>
          </a:ln>
          <a:extLst>
            <a:ext uri="{909E8E84-426E-40DD-AFC4-6F175D3DCCD1}">
              <a14:hiddenFill xmlns:a14="http://schemas.microsoft.com/office/drawing/2010/main">
                <a:solidFill>
                  <a:schemeClr val="lt1"/>
                </a:solidFill>
              </a14:hiddenFill>
            </a:ext>
          </a:extLst>
        </p:spPr>
        <p:style>
          <a:lnRef idx="2">
            <a:schemeClr val="dk1"/>
          </a:lnRef>
          <a:fillRef idx="1">
            <a:schemeClr val="lt1"/>
          </a:fillRef>
          <a:effectRef idx="0">
            <a:schemeClr val="dk1"/>
          </a:effectRef>
          <a:fontRef idx="minor">
            <a:schemeClr val="dk1"/>
          </a:fontRef>
        </p:style>
        <p:txBody>
          <a:bodyPr lIns="91425" tIns="45700" rIns="91425" bIns="45700" anchor="ctr" anchorCtr="0">
            <a:noAutofit/>
          </a:bodyPr>
          <a:p>
            <a:pPr marL="0" marR="0" lvl="0" indent="0" algn="ctr" rtl="0">
              <a:spcBef>
                <a:spcPts val="0"/>
              </a:spcBef>
              <a:buNone/>
            </a:pPr>
            <a:endParaRPr sz="1800" b="0" i="0" u="none" strike="noStrike" cap="none">
              <a:latin typeface="Calibri" panose="020F0502020204030204"/>
              <a:ea typeface="Calibri" panose="020F0502020204030204"/>
              <a:cs typeface="Calibri" panose="020F0502020204030204"/>
              <a:sym typeface="Calibri" panose="020F0502020204030204"/>
            </a:endParaRPr>
          </a:p>
        </p:txBody>
      </p:sp>
      <p:sp>
        <p:nvSpPr>
          <p:cNvPr id="3" name="Shape 574"/>
          <p:cNvSpPr/>
          <p:nvPr/>
        </p:nvSpPr>
        <p:spPr>
          <a:xfrm>
            <a:off x="2485390" y="2896870"/>
            <a:ext cx="3797300" cy="1631950"/>
          </a:xfrm>
          <a:prstGeom prst="roundRect">
            <a:avLst>
              <a:gd name="adj" fmla="val 16667"/>
            </a:avLst>
          </a:prstGeom>
          <a:noFill/>
          <a:ln>
            <a:solidFill>
              <a:schemeClr val="tx2">
                <a:lumMod val="60000"/>
                <a:lumOff val="40000"/>
              </a:schemeClr>
            </a:solidFill>
            <a:headEnd type="none" w="med" len="med"/>
            <a:tailEnd type="none" w="med" len="med"/>
          </a:ln>
          <a:extLst>
            <a:ext uri="{909E8E84-426E-40DD-AFC4-6F175D3DCCD1}">
              <a14:hiddenFill xmlns:a14="http://schemas.microsoft.com/office/drawing/2010/main">
                <a:solidFill>
                  <a:schemeClr val="lt1"/>
                </a:solidFill>
              </a14:hiddenFill>
            </a:ext>
          </a:extLst>
        </p:spPr>
        <p:style>
          <a:lnRef idx="2">
            <a:schemeClr val="dk1"/>
          </a:lnRef>
          <a:fillRef idx="1">
            <a:schemeClr val="lt1"/>
          </a:fillRef>
          <a:effectRef idx="0">
            <a:schemeClr val="dk1"/>
          </a:effectRef>
          <a:fontRef idx="minor">
            <a:schemeClr val="dk1"/>
          </a:fontRef>
        </p:style>
        <p:txBody>
          <a:bodyPr lIns="91425" tIns="45700" rIns="91425" bIns="45700" anchor="ctr" anchorCtr="0">
            <a:noAutofit/>
          </a:bodyPr>
          <a:p>
            <a:pPr marL="0" marR="0" lvl="0" indent="0" algn="ctr" rtl="0">
              <a:spcBef>
                <a:spcPts val="0"/>
              </a:spcBef>
              <a:buNone/>
            </a:pPr>
            <a:endParaRPr sz="1800" b="0" i="0" u="none" strike="noStrike" cap="none">
              <a:latin typeface="Calibri" panose="020F0502020204030204"/>
              <a:ea typeface="Calibri" panose="020F0502020204030204"/>
              <a:cs typeface="Calibri" panose="020F0502020204030204"/>
              <a:sym typeface="Calibri" panose="020F0502020204030204"/>
            </a:endParaRPr>
          </a:p>
        </p:txBody>
      </p:sp>
      <p:sp>
        <p:nvSpPr>
          <p:cNvPr id="10" name="Shape 574"/>
          <p:cNvSpPr/>
          <p:nvPr/>
        </p:nvSpPr>
        <p:spPr>
          <a:xfrm>
            <a:off x="2769235" y="3231515"/>
            <a:ext cx="1390650" cy="1109345"/>
          </a:xfrm>
          <a:prstGeom prst="roundRect">
            <a:avLst>
              <a:gd name="adj" fmla="val 16667"/>
            </a:avLst>
          </a:prstGeom>
          <a:ln>
            <a:headEnd type="none" w="med" len="med"/>
            <a:tailEnd type="none" w="med" len="med"/>
          </a:ln>
          <a:extLst>
            <a:ext uri="{909E8E84-426E-40DD-AFC4-6F175D3DCCD1}">
              <a14:hiddenFill xmlns:a14="http://schemas.microsoft.com/office/drawing/2010/main">
                <a:solidFill>
                  <a:schemeClr val="lt1"/>
                </a:solidFill>
              </a14:hiddenFill>
            </a:ext>
          </a:extLst>
        </p:spPr>
        <p:style>
          <a:lnRef idx="2">
            <a:schemeClr val="accent5">
              <a:shade val="50000"/>
            </a:schemeClr>
          </a:lnRef>
          <a:fillRef idx="1">
            <a:schemeClr val="accent5"/>
          </a:fillRef>
          <a:effectRef idx="0">
            <a:schemeClr val="accent5"/>
          </a:effectRef>
          <a:fontRef idx="minor">
            <a:schemeClr val="lt1"/>
          </a:fontRef>
        </p:style>
        <p:txBody>
          <a:bodyPr lIns="91425" tIns="45700" rIns="91425" bIns="45700" anchor="ctr" anchorCtr="0">
            <a:noAutofit/>
          </a:bodyPr>
          <a:p>
            <a:pPr marL="0" marR="0" lvl="0" indent="0" algn="ctr" rtl="0">
              <a:spcBef>
                <a:spcPts val="0"/>
              </a:spcBef>
              <a:buNone/>
            </a:pPr>
            <a:endParaRPr sz="1800" b="0" i="0" u="none" strike="noStrike" cap="none">
              <a:latin typeface="Calibri" panose="020F0502020204030204"/>
              <a:ea typeface="Calibri" panose="020F0502020204030204"/>
              <a:cs typeface="Calibri" panose="020F0502020204030204"/>
              <a:sym typeface="Calibri" panose="020F0502020204030204"/>
            </a:endParaRPr>
          </a:p>
        </p:txBody>
      </p:sp>
      <p:sp>
        <p:nvSpPr>
          <p:cNvPr id="14" name="文本框 13"/>
          <p:cNvSpPr txBox="1"/>
          <p:nvPr/>
        </p:nvSpPr>
        <p:spPr>
          <a:xfrm>
            <a:off x="3007360" y="3364230"/>
            <a:ext cx="914400" cy="843280"/>
          </a:xfrm>
          <a:prstGeom prst="rect">
            <a:avLst/>
          </a:prstGeom>
          <a:noFill/>
          <a:ln>
            <a:solidFill>
              <a:schemeClr val="bg1"/>
            </a:solidFill>
          </a:ln>
        </p:spPr>
        <p:txBody>
          <a:bodyPr wrap="none" lIns="91425" tIns="45700" rIns="91425" bIns="45700" anchor="t" anchorCtr="0">
            <a:noAutofit/>
          </a:bodyPr>
          <a:p>
            <a:pPr marL="0" marR="0" lvl="0" indent="0" algn="ctr" rtl="0">
              <a:lnSpc>
                <a:spcPct val="90000"/>
              </a:lnSpc>
              <a:spcBef>
                <a:spcPts val="0"/>
              </a:spcBef>
              <a:buSzPct val="25000"/>
              <a:buNone/>
            </a:pPr>
            <a:r>
              <a:rPr lang="en-US" altLang="en-US" u="sng">
                <a:solidFill>
                  <a:schemeClr val="bg1"/>
                </a:solidFill>
                <a:latin typeface="微软雅黑" panose="020B0503020204020204" pitchFamily="34" charset="-122"/>
                <a:ea typeface="微软雅黑" panose="020B0503020204020204" pitchFamily="34" charset="-122"/>
                <a:cs typeface="Calibri" panose="020F0502020204030204"/>
                <a:sym typeface="Calibri" panose="020F0502020204030204"/>
              </a:rPr>
              <a:t>  where  </a:t>
            </a:r>
            <a:endParaRPr lang="en-US" altLang="en-US" u="sng">
              <a:solidFill>
                <a:schemeClr val="bg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ctr" rtl="0">
              <a:lnSpc>
                <a:spcPct val="90000"/>
              </a:lnSpc>
              <a:spcBef>
                <a:spcPts val="0"/>
              </a:spcBef>
              <a:buSzPct val="25000"/>
              <a:buNone/>
            </a:pPr>
            <a:r>
              <a:rPr lang="en-US" altLang="en-US" u="sng">
                <a:solidFill>
                  <a:schemeClr val="bg1"/>
                </a:solidFill>
                <a:latin typeface="微软雅黑" panose="020B0503020204020204" pitchFamily="34" charset="-122"/>
                <a:ea typeface="微软雅黑" panose="020B0503020204020204" pitchFamily="34" charset="-122"/>
                <a:cs typeface="Calibri" panose="020F0502020204030204"/>
                <a:sym typeface="Calibri" panose="020F0502020204030204"/>
              </a:rPr>
              <a:t>   conn   </a:t>
            </a:r>
            <a:endParaRPr lang="en-US" altLang="en-US" u="sng">
              <a:solidFill>
                <a:schemeClr val="bg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ctr" rtl="0">
              <a:lnSpc>
                <a:spcPct val="90000"/>
              </a:lnSpc>
              <a:spcBef>
                <a:spcPts val="0"/>
              </a:spcBef>
              <a:buSzPct val="25000"/>
              <a:buNone/>
            </a:pPr>
            <a:r>
              <a:rPr lang="en-US" altLang="en-US">
                <a:solidFill>
                  <a:schemeClr val="bg1"/>
                </a:solidFill>
                <a:latin typeface="微软雅黑" panose="020B0503020204020204" pitchFamily="34" charset="-122"/>
                <a:ea typeface="微软雅黑" panose="020B0503020204020204" pitchFamily="34" charset="-122"/>
                <a:cs typeface="Calibri" panose="020F0502020204030204"/>
                <a:sym typeface="Calibri" panose="020F0502020204030204"/>
              </a:rPr>
              <a:t>... </a:t>
            </a:r>
            <a:endParaRPr lang="en-US" altLang="en-US">
              <a:solidFill>
                <a:schemeClr val="bg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p:txBody>
      </p:sp>
      <p:sp>
        <p:nvSpPr>
          <p:cNvPr id="15" name="文本框 14"/>
          <p:cNvSpPr txBox="1"/>
          <p:nvPr/>
        </p:nvSpPr>
        <p:spPr>
          <a:xfrm>
            <a:off x="2485390" y="2934335"/>
            <a:ext cx="914400" cy="297180"/>
          </a:xfrm>
          <a:prstGeom prst="rect">
            <a:avLst/>
          </a:prstGeom>
          <a:noFill/>
          <a:ln>
            <a:noFill/>
          </a:ln>
        </p:spPr>
        <p:txBody>
          <a:bodyPr wrap="none" lIns="91425" tIns="45700" rIns="91425" bIns="45700" anchor="t" anchorCtr="0">
            <a:noAutofit/>
          </a:bodyPr>
          <a:p>
            <a:pPr marL="0" marR="0" lvl="0" indent="0" algn="ctr" rtl="0">
              <a:spcBef>
                <a:spcPts val="0"/>
              </a:spcBef>
              <a:buSzPct val="25000"/>
              <a:buNone/>
            </a:pPr>
            <a:r>
              <a:rPr lang="en-US" altLang="en-US" sz="1400" b="1">
                <a:solidFill>
                  <a:schemeClr val="tx2">
                    <a:lumMod val="75000"/>
                  </a:schemeClr>
                </a:solidFill>
                <a:latin typeface="微软雅黑" panose="020B0503020204020204" pitchFamily="34" charset="-122"/>
                <a:ea typeface="微软雅黑" panose="020B0503020204020204" pitchFamily="34" charset="-122"/>
                <a:cs typeface="Calibri" panose="020F0502020204030204"/>
                <a:sym typeface="Calibri" panose="020F0502020204030204"/>
              </a:rPr>
              <a:t>Seen</a:t>
            </a:r>
            <a:endParaRPr lang="en-US" altLang="en-US" sz="1400" b="1">
              <a:solidFill>
                <a:schemeClr val="tx2">
                  <a:lumMod val="75000"/>
                </a:schemeClr>
              </a:solidFill>
              <a:latin typeface="微软雅黑" panose="020B0503020204020204" pitchFamily="34" charset="-122"/>
              <a:ea typeface="微软雅黑" panose="020B0503020204020204" pitchFamily="34" charset="-122"/>
              <a:cs typeface="Calibri" panose="020F0502020204030204"/>
              <a:sym typeface="Calibri" panose="020F0502020204030204"/>
            </a:endParaRPr>
          </a:p>
        </p:txBody>
      </p:sp>
      <p:sp>
        <p:nvSpPr>
          <p:cNvPr id="16" name="文本框 15"/>
          <p:cNvSpPr txBox="1"/>
          <p:nvPr/>
        </p:nvSpPr>
        <p:spPr>
          <a:xfrm>
            <a:off x="7706360" y="2934335"/>
            <a:ext cx="914400" cy="297180"/>
          </a:xfrm>
          <a:prstGeom prst="rect">
            <a:avLst/>
          </a:prstGeom>
          <a:noFill/>
          <a:ln>
            <a:noFill/>
          </a:ln>
        </p:spPr>
        <p:txBody>
          <a:bodyPr wrap="none" lIns="91425" tIns="45700" rIns="91425" bIns="45700" anchor="t" anchorCtr="0">
            <a:noAutofit/>
          </a:bodyPr>
          <a:p>
            <a:pPr marL="0" marR="0" lvl="0" indent="0" algn="ctr" rtl="0">
              <a:spcBef>
                <a:spcPts val="0"/>
              </a:spcBef>
              <a:buSzPct val="25000"/>
              <a:buNone/>
            </a:pPr>
            <a:r>
              <a:rPr lang="en-US" altLang="en-US" sz="1400" b="1">
                <a:solidFill>
                  <a:schemeClr val="accent3">
                    <a:lumMod val="50000"/>
                  </a:schemeClr>
                </a:solidFill>
                <a:latin typeface="微软雅黑" panose="020B0503020204020204" pitchFamily="34" charset="-122"/>
                <a:ea typeface="微软雅黑" panose="020B0503020204020204" pitchFamily="34" charset="-122"/>
                <a:cs typeface="Calibri" panose="020F0502020204030204"/>
                <a:sym typeface="Calibri" panose="020F0502020204030204"/>
              </a:rPr>
              <a:t>Item</a:t>
            </a:r>
            <a:endParaRPr lang="en-US" altLang="en-US" sz="1400" b="1">
              <a:solidFill>
                <a:schemeClr val="accent3">
                  <a:lumMod val="50000"/>
                </a:schemeClr>
              </a:solidFill>
              <a:latin typeface="微软雅黑" panose="020B0503020204020204" pitchFamily="34" charset="-122"/>
              <a:ea typeface="微软雅黑" panose="020B0503020204020204" pitchFamily="34" charset="-122"/>
              <a:cs typeface="Calibri" panose="020F0502020204030204"/>
              <a:sym typeface="Calibri" panose="020F0502020204030204"/>
            </a:endParaRPr>
          </a:p>
        </p:txBody>
      </p:sp>
      <p:sp>
        <p:nvSpPr>
          <p:cNvPr id="17" name="Shape 574"/>
          <p:cNvSpPr/>
          <p:nvPr/>
        </p:nvSpPr>
        <p:spPr>
          <a:xfrm>
            <a:off x="6764655" y="3231515"/>
            <a:ext cx="1339850" cy="1109345"/>
          </a:xfrm>
          <a:prstGeom prst="roundRect">
            <a:avLst>
              <a:gd name="adj" fmla="val 16667"/>
            </a:avLst>
          </a:prstGeom>
          <a:solidFill>
            <a:schemeClr val="accent3"/>
          </a:solidFill>
          <a:ln>
            <a:solidFill>
              <a:schemeClr val="accent3">
                <a:lumMod val="50000"/>
              </a:schemeClr>
            </a:solidFill>
            <a:headEnd type="none" w="med" len="med"/>
            <a:tailEnd type="none" w="med" len="med"/>
          </a:ln>
          <a:extLst>
            <a:ext uri="{909E8E84-426E-40DD-AFC4-6F175D3DCCD1}">
              <a14:hiddenFill xmlns:a14="http://schemas.microsoft.com/office/drawing/2010/main">
                <a:solidFill>
                  <a:schemeClr val="lt1"/>
                </a:solidFill>
              </a14:hiddenFill>
            </a:ext>
          </a:extLst>
        </p:spPr>
        <p:style>
          <a:lnRef idx="2">
            <a:schemeClr val="accent5">
              <a:shade val="50000"/>
            </a:schemeClr>
          </a:lnRef>
          <a:fillRef idx="1">
            <a:schemeClr val="accent5"/>
          </a:fillRef>
          <a:effectRef idx="0">
            <a:schemeClr val="accent5"/>
          </a:effectRef>
          <a:fontRef idx="minor">
            <a:schemeClr val="lt1"/>
          </a:fontRef>
        </p:style>
        <p:txBody>
          <a:bodyPr lIns="91425" tIns="45700" rIns="91425" bIns="45700" anchor="ctr" anchorCtr="0">
            <a:noAutofit/>
          </a:bodyPr>
          <a:p>
            <a:pPr marL="0" marR="0" lvl="0" indent="0" algn="ctr" rtl="0">
              <a:spcBef>
                <a:spcPts val="0"/>
              </a:spcBef>
              <a:buNone/>
            </a:pPr>
            <a:endParaRPr sz="1800" b="0" i="0" u="none" strike="noStrike" cap="none">
              <a:latin typeface="Calibri" panose="020F0502020204030204"/>
              <a:ea typeface="Calibri" panose="020F0502020204030204"/>
              <a:cs typeface="Calibri" panose="020F0502020204030204"/>
              <a:sym typeface="Calibri" panose="020F0502020204030204"/>
            </a:endParaRPr>
          </a:p>
        </p:txBody>
      </p:sp>
      <p:sp>
        <p:nvSpPr>
          <p:cNvPr id="30" name="Shape 574"/>
          <p:cNvSpPr/>
          <p:nvPr/>
        </p:nvSpPr>
        <p:spPr>
          <a:xfrm>
            <a:off x="4465955" y="2770505"/>
            <a:ext cx="3929380" cy="1631950"/>
          </a:xfrm>
          <a:prstGeom prst="roundRect">
            <a:avLst>
              <a:gd name="adj" fmla="val 16667"/>
            </a:avLst>
          </a:prstGeom>
          <a:noFill/>
          <a:ln>
            <a:solidFill>
              <a:schemeClr val="accent3"/>
            </a:solidFill>
            <a:headEnd type="none" w="med" len="med"/>
            <a:tailEnd type="none" w="med" len="med"/>
          </a:ln>
          <a:extLst>
            <a:ext uri="{909E8E84-426E-40DD-AFC4-6F175D3DCCD1}">
              <a14:hiddenFill xmlns:a14="http://schemas.microsoft.com/office/drawing/2010/main">
                <a:solidFill>
                  <a:schemeClr val="lt1"/>
                </a:solidFill>
              </a14:hiddenFill>
            </a:ext>
          </a:extLst>
        </p:spPr>
        <p:style>
          <a:lnRef idx="2">
            <a:schemeClr val="dk1"/>
          </a:lnRef>
          <a:fillRef idx="1">
            <a:schemeClr val="lt1"/>
          </a:fillRef>
          <a:effectRef idx="0">
            <a:schemeClr val="dk1"/>
          </a:effectRef>
          <a:fontRef idx="minor">
            <a:schemeClr val="dk1"/>
          </a:fontRef>
        </p:style>
        <p:txBody>
          <a:bodyPr lIns="91425" tIns="45700" rIns="91425" bIns="45700" anchor="ctr" anchorCtr="0">
            <a:noAutofit/>
          </a:bodyPr>
          <a:p>
            <a:pPr marL="0" marR="0" lvl="0" indent="0" algn="ctr" rtl="0">
              <a:spcBef>
                <a:spcPts val="0"/>
              </a:spcBef>
              <a:buNone/>
            </a:pPr>
            <a:endParaRPr sz="1800" b="0" i="0" u="none" strike="noStrike" cap="none">
              <a:latin typeface="Calibri" panose="020F0502020204030204"/>
              <a:ea typeface="Calibri" panose="020F0502020204030204"/>
              <a:cs typeface="Calibri" panose="020F0502020204030204"/>
              <a:sym typeface="Calibri" panose="020F0502020204030204"/>
            </a:endParaRPr>
          </a:p>
        </p:txBody>
      </p:sp>
      <p:sp>
        <p:nvSpPr>
          <p:cNvPr id="18" name="文本框 17"/>
          <p:cNvSpPr txBox="1"/>
          <p:nvPr/>
        </p:nvSpPr>
        <p:spPr>
          <a:xfrm>
            <a:off x="6943090" y="3364865"/>
            <a:ext cx="982980" cy="842645"/>
          </a:xfrm>
          <a:prstGeom prst="rect">
            <a:avLst/>
          </a:prstGeom>
          <a:noFill/>
          <a:ln>
            <a:solidFill>
              <a:schemeClr val="bg1"/>
            </a:solidFill>
          </a:ln>
        </p:spPr>
        <p:txBody>
          <a:bodyPr wrap="none" lIns="91425" tIns="45700" rIns="91425" bIns="45700" anchor="t" anchorCtr="0">
            <a:noAutofit/>
          </a:bodyPr>
          <a:p>
            <a:pPr marL="0" marR="0" lvl="0" indent="0" algn="ctr" rtl="0">
              <a:lnSpc>
                <a:spcPct val="90000"/>
              </a:lnSpc>
              <a:spcBef>
                <a:spcPts val="0"/>
              </a:spcBef>
              <a:buSzPct val="25000"/>
              <a:buNone/>
            </a:pPr>
            <a:r>
              <a:rPr lang="en-US" altLang="en-US" u="sng">
                <a:solidFill>
                  <a:schemeClr val="bg1"/>
                </a:solidFill>
                <a:latin typeface="微软雅黑" panose="020B0503020204020204" pitchFamily="34" charset="-122"/>
                <a:ea typeface="微软雅黑" panose="020B0503020204020204" pitchFamily="34" charset="-122"/>
                <a:cs typeface="Calibri" panose="020F0502020204030204"/>
                <a:sym typeface="Calibri" panose="020F0502020204030204"/>
              </a:rPr>
              <a:t>  source  </a:t>
            </a:r>
            <a:endParaRPr lang="en-US" altLang="en-US" u="sng">
              <a:solidFill>
                <a:schemeClr val="bg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ctr" rtl="0">
              <a:lnSpc>
                <a:spcPct val="90000"/>
              </a:lnSpc>
              <a:spcBef>
                <a:spcPts val="0"/>
              </a:spcBef>
              <a:buSzPct val="25000"/>
              <a:buNone/>
            </a:pPr>
            <a:r>
              <a:rPr lang="en-US" altLang="en-US" u="sng">
                <a:solidFill>
                  <a:schemeClr val="bg1"/>
                </a:solidFill>
                <a:latin typeface="微软雅黑" panose="020B0503020204020204" pitchFamily="34" charset="-122"/>
                <a:ea typeface="微软雅黑" panose="020B0503020204020204" pitchFamily="34" charset="-122"/>
                <a:cs typeface="Calibri" panose="020F0502020204030204"/>
                <a:sym typeface="Calibri" panose="020F0502020204030204"/>
              </a:rPr>
              <a:t>    desc   </a:t>
            </a:r>
            <a:endParaRPr lang="en-US" altLang="en-US" u="sng">
              <a:solidFill>
                <a:schemeClr val="bg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ctr" rtl="0">
              <a:lnSpc>
                <a:spcPct val="90000"/>
              </a:lnSpc>
              <a:spcBef>
                <a:spcPts val="0"/>
              </a:spcBef>
              <a:buSzPct val="25000"/>
              <a:buNone/>
            </a:pPr>
            <a:r>
              <a:rPr lang="en-US" altLang="en-US">
                <a:solidFill>
                  <a:schemeClr val="bg1"/>
                </a:solidFill>
                <a:latin typeface="微软雅黑" panose="020B0503020204020204" pitchFamily="34" charset="-122"/>
                <a:ea typeface="微软雅黑" panose="020B0503020204020204" pitchFamily="34" charset="-122"/>
                <a:cs typeface="Calibri" panose="020F0502020204030204"/>
                <a:sym typeface="Calibri" panose="020F0502020204030204"/>
              </a:rPr>
              <a:t>... </a:t>
            </a:r>
            <a:endParaRPr lang="en-US" altLang="en-US">
              <a:solidFill>
                <a:schemeClr val="bg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p:txBody>
      </p:sp>
      <p:sp>
        <p:nvSpPr>
          <p:cNvPr id="19" name="Shape 574"/>
          <p:cNvSpPr/>
          <p:nvPr/>
        </p:nvSpPr>
        <p:spPr>
          <a:xfrm>
            <a:off x="4617085" y="963930"/>
            <a:ext cx="1665605" cy="3566160"/>
          </a:xfrm>
          <a:prstGeom prst="roundRect">
            <a:avLst>
              <a:gd name="adj" fmla="val 16667"/>
            </a:avLst>
          </a:prstGeom>
          <a:noFill/>
          <a:ln>
            <a:solidFill>
              <a:schemeClr val="accent6"/>
            </a:solidFill>
            <a:headEnd type="none" w="med" len="med"/>
            <a:tailEnd type="none" w="med" len="med"/>
          </a:ln>
          <a:extLst>
            <a:ext uri="{909E8E84-426E-40DD-AFC4-6F175D3DCCD1}">
              <a14:hiddenFill xmlns:a14="http://schemas.microsoft.com/office/drawing/2010/main">
                <a:solidFill>
                  <a:schemeClr val="lt1"/>
                </a:solidFill>
              </a14:hiddenFill>
            </a:ext>
          </a:extLst>
        </p:spPr>
        <p:style>
          <a:lnRef idx="2">
            <a:schemeClr val="dk1"/>
          </a:lnRef>
          <a:fillRef idx="1">
            <a:schemeClr val="lt1"/>
          </a:fillRef>
          <a:effectRef idx="0">
            <a:schemeClr val="dk1"/>
          </a:effectRef>
          <a:fontRef idx="minor">
            <a:schemeClr val="dk1"/>
          </a:fontRef>
        </p:style>
        <p:txBody>
          <a:bodyPr lIns="91425" tIns="45700" rIns="91425" bIns="45700" anchor="ctr" anchorCtr="0">
            <a:noAutofit/>
          </a:bodyPr>
          <a:p>
            <a:pPr marL="0" marR="0" lvl="0" indent="0" algn="ctr" rtl="0">
              <a:spcBef>
                <a:spcPts val="0"/>
              </a:spcBef>
              <a:buNone/>
            </a:pPr>
            <a:endParaRPr sz="1800" b="0" i="0" u="none" strike="noStrike" cap="none">
              <a:latin typeface="Calibri" panose="020F0502020204030204"/>
              <a:ea typeface="Calibri" panose="020F0502020204030204"/>
              <a:cs typeface="Calibri" panose="020F0502020204030204"/>
              <a:sym typeface="Calibri" panose="020F0502020204030204"/>
            </a:endParaRPr>
          </a:p>
        </p:txBody>
      </p:sp>
      <p:sp>
        <p:nvSpPr>
          <p:cNvPr id="20" name="文本框 19"/>
          <p:cNvSpPr txBox="1"/>
          <p:nvPr/>
        </p:nvSpPr>
        <p:spPr>
          <a:xfrm>
            <a:off x="5009515" y="963930"/>
            <a:ext cx="914400" cy="297180"/>
          </a:xfrm>
          <a:prstGeom prst="rect">
            <a:avLst/>
          </a:prstGeom>
          <a:noFill/>
          <a:ln>
            <a:noFill/>
          </a:ln>
        </p:spPr>
        <p:txBody>
          <a:bodyPr wrap="none" lIns="91425" tIns="45700" rIns="91425" bIns="45700" anchor="t" anchorCtr="0">
            <a:noAutofit/>
          </a:bodyPr>
          <a:p>
            <a:pPr marL="0" marR="0" lvl="0" indent="0" algn="ctr" rtl="0">
              <a:spcBef>
                <a:spcPts val="0"/>
              </a:spcBef>
              <a:buSzPct val="25000"/>
              <a:buNone/>
            </a:pPr>
            <a:r>
              <a:rPr lang="en-US" altLang="en-US" sz="1400" b="1">
                <a:solidFill>
                  <a:schemeClr val="accent6">
                    <a:lumMod val="50000"/>
                  </a:schemeClr>
                </a:solidFill>
                <a:latin typeface="微软雅黑" panose="020B0503020204020204" pitchFamily="34" charset="-122"/>
                <a:ea typeface="微软雅黑" panose="020B0503020204020204" pitchFamily="34" charset="-122"/>
                <a:cs typeface="Calibri" panose="020F0502020204030204"/>
                <a:sym typeface="Calibri" panose="020F0502020204030204"/>
              </a:rPr>
              <a:t>Internal </a:t>
            </a:r>
            <a:endParaRPr lang="en-US" altLang="en-US" sz="1400" b="1">
              <a:solidFill>
                <a:schemeClr val="accent6">
                  <a:lumMod val="50000"/>
                </a:schemeClr>
              </a:solidFill>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ctr" rtl="0">
              <a:spcBef>
                <a:spcPts val="0"/>
              </a:spcBef>
              <a:buSzPct val="25000"/>
              <a:buNone/>
            </a:pPr>
            <a:r>
              <a:rPr lang="en-US" altLang="en-US" sz="1400" b="1">
                <a:solidFill>
                  <a:schemeClr val="accent6">
                    <a:lumMod val="50000"/>
                  </a:schemeClr>
                </a:solidFill>
                <a:latin typeface="微软雅黑" panose="020B0503020204020204" pitchFamily="34" charset="-122"/>
                <a:ea typeface="微软雅黑" panose="020B0503020204020204" pitchFamily="34" charset="-122"/>
                <a:cs typeface="Calibri" panose="020F0502020204030204"/>
                <a:sym typeface="Calibri" panose="020F0502020204030204"/>
              </a:rPr>
              <a:t>Representation</a:t>
            </a:r>
            <a:endParaRPr lang="en-US" altLang="en-US" sz="1400" b="1">
              <a:solidFill>
                <a:schemeClr val="accent6">
                  <a:lumMod val="50000"/>
                </a:schemeClr>
              </a:solidFill>
              <a:latin typeface="微软雅黑" panose="020B0503020204020204" pitchFamily="34" charset="-122"/>
              <a:ea typeface="微软雅黑" panose="020B0503020204020204" pitchFamily="34" charset="-122"/>
              <a:cs typeface="Calibri" panose="020F0502020204030204"/>
              <a:sym typeface="Calibri" panose="020F0502020204030204"/>
            </a:endParaRPr>
          </a:p>
        </p:txBody>
      </p:sp>
      <p:sp>
        <p:nvSpPr>
          <p:cNvPr id="21" name="文本框 20"/>
          <p:cNvSpPr txBox="1"/>
          <p:nvPr/>
        </p:nvSpPr>
        <p:spPr>
          <a:xfrm>
            <a:off x="6433820" y="2934335"/>
            <a:ext cx="914400" cy="297180"/>
          </a:xfrm>
          <a:prstGeom prst="rect">
            <a:avLst/>
          </a:prstGeom>
          <a:noFill/>
          <a:ln>
            <a:noFill/>
          </a:ln>
        </p:spPr>
        <p:txBody>
          <a:bodyPr wrap="none" lIns="91425" tIns="45700" rIns="91425" bIns="45700" anchor="t" anchorCtr="0">
            <a:noAutofit/>
          </a:bodyPr>
          <a:p>
            <a:pPr marL="0" marR="0" lvl="0" indent="0" algn="ctr" rtl="0">
              <a:spcBef>
                <a:spcPts val="0"/>
              </a:spcBef>
              <a:buSzPct val="25000"/>
              <a:buNone/>
            </a:pPr>
            <a:r>
              <a:rPr lang="en-US" altLang="en-US" sz="1400" b="1">
                <a:solidFill>
                  <a:schemeClr val="accent3"/>
                </a:solidFill>
                <a:latin typeface="微软雅黑" panose="020B0503020204020204" pitchFamily="34" charset="-122"/>
                <a:ea typeface="微软雅黑" panose="020B0503020204020204" pitchFamily="34" charset="-122"/>
                <a:cs typeface="Calibri" panose="020F0502020204030204"/>
                <a:sym typeface="Calibri" panose="020F0502020204030204"/>
              </a:rPr>
              <a:t>meta data:</a:t>
            </a:r>
            <a:endParaRPr lang="en-US" altLang="en-US" sz="1400" b="1">
              <a:solidFill>
                <a:schemeClr val="accent3"/>
              </a:solidFill>
              <a:latin typeface="微软雅黑" panose="020B0503020204020204" pitchFamily="34" charset="-122"/>
              <a:ea typeface="微软雅黑" panose="020B0503020204020204" pitchFamily="34" charset="-122"/>
              <a:cs typeface="Calibri" panose="020F0502020204030204"/>
              <a:sym typeface="Calibri" panose="020F0502020204030204"/>
            </a:endParaRPr>
          </a:p>
        </p:txBody>
      </p:sp>
      <p:sp>
        <p:nvSpPr>
          <p:cNvPr id="22" name="Shape 574"/>
          <p:cNvSpPr/>
          <p:nvPr/>
        </p:nvSpPr>
        <p:spPr>
          <a:xfrm>
            <a:off x="4866640" y="1675130"/>
            <a:ext cx="1200150" cy="1097280"/>
          </a:xfrm>
          <a:prstGeom prst="roundRect">
            <a:avLst>
              <a:gd name="adj" fmla="val 16667"/>
            </a:avLst>
          </a:prstGeom>
          <a:solidFill>
            <a:schemeClr val="accent6"/>
          </a:solidFill>
          <a:ln>
            <a:solidFill>
              <a:schemeClr val="accent6">
                <a:lumMod val="50000"/>
              </a:schemeClr>
            </a:solidFill>
            <a:headEnd type="none" w="med" len="med"/>
            <a:tailEnd type="none" w="med" len="med"/>
          </a:ln>
          <a:extLst>
            <a:ext uri="{909E8E84-426E-40DD-AFC4-6F175D3DCCD1}">
              <a14:hiddenFill xmlns:a14="http://schemas.microsoft.com/office/drawing/2010/main">
                <a:solidFill>
                  <a:schemeClr val="lt1"/>
                </a:solidFill>
              </a14:hiddenFill>
            </a:ext>
          </a:extLst>
        </p:spPr>
        <p:style>
          <a:lnRef idx="2">
            <a:schemeClr val="accent5">
              <a:shade val="50000"/>
            </a:schemeClr>
          </a:lnRef>
          <a:fillRef idx="1">
            <a:schemeClr val="accent5"/>
          </a:fillRef>
          <a:effectRef idx="0">
            <a:schemeClr val="accent5"/>
          </a:effectRef>
          <a:fontRef idx="minor">
            <a:schemeClr val="lt1"/>
          </a:fontRef>
        </p:style>
        <p:txBody>
          <a:bodyPr lIns="91425" tIns="45700" rIns="91425" bIns="45700" anchor="ctr" anchorCtr="0">
            <a:noAutofit/>
          </a:bodyPr>
          <a:p>
            <a:pPr marL="0" marR="0" lvl="0" indent="0" algn="ctr" rtl="0">
              <a:spcBef>
                <a:spcPts val="0"/>
              </a:spcBef>
              <a:buNone/>
            </a:pPr>
            <a:endParaRPr sz="1800" b="0" i="0" u="none" strike="noStrike" cap="none">
              <a:latin typeface="Calibri" panose="020F0502020204030204"/>
              <a:ea typeface="Calibri" panose="020F0502020204030204"/>
              <a:cs typeface="Calibri" panose="020F0502020204030204"/>
              <a:sym typeface="Calibri" panose="020F0502020204030204"/>
            </a:endParaRPr>
          </a:p>
        </p:txBody>
      </p:sp>
      <p:sp>
        <p:nvSpPr>
          <p:cNvPr id="23" name="文本框 22"/>
          <p:cNvSpPr txBox="1"/>
          <p:nvPr/>
        </p:nvSpPr>
        <p:spPr>
          <a:xfrm>
            <a:off x="4975225" y="1843405"/>
            <a:ext cx="982980" cy="800100"/>
          </a:xfrm>
          <a:prstGeom prst="rect">
            <a:avLst/>
          </a:prstGeom>
          <a:noFill/>
          <a:ln>
            <a:solidFill>
              <a:schemeClr val="bg1"/>
            </a:solidFill>
          </a:ln>
        </p:spPr>
        <p:txBody>
          <a:bodyPr wrap="none" lIns="91425" tIns="45700" rIns="91425" bIns="45700" anchor="t" anchorCtr="0">
            <a:noAutofit/>
          </a:bodyPr>
          <a:p>
            <a:pPr marL="0" marR="0" lvl="0" indent="0" algn="ctr" rtl="0">
              <a:lnSpc>
                <a:spcPct val="90000"/>
              </a:lnSpc>
              <a:spcBef>
                <a:spcPts val="0"/>
              </a:spcBef>
              <a:buSzPct val="25000"/>
              <a:buNone/>
            </a:pPr>
            <a:r>
              <a:rPr lang="en-US" altLang="en-US" u="sng">
                <a:solidFill>
                  <a:schemeClr val="bg1"/>
                </a:solidFill>
                <a:latin typeface="微软雅黑" panose="020B0503020204020204" pitchFamily="34" charset="-122"/>
                <a:ea typeface="微软雅黑" panose="020B0503020204020204" pitchFamily="34" charset="-122"/>
                <a:cs typeface="Calibri" panose="020F0502020204030204"/>
                <a:sym typeface="Calibri" panose="020F0502020204030204"/>
              </a:rPr>
              <a:t>  source  </a:t>
            </a:r>
            <a:endParaRPr lang="en-US" altLang="en-US" u="sng">
              <a:solidFill>
                <a:schemeClr val="bg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ctr" rtl="0">
              <a:lnSpc>
                <a:spcPct val="90000"/>
              </a:lnSpc>
              <a:spcBef>
                <a:spcPts val="0"/>
              </a:spcBef>
              <a:buSzPct val="25000"/>
              <a:buNone/>
            </a:pPr>
            <a:r>
              <a:rPr lang="en-US" altLang="en-US" u="sng">
                <a:solidFill>
                  <a:schemeClr val="bg1"/>
                </a:solidFill>
                <a:latin typeface="微软雅黑" panose="020B0503020204020204" pitchFamily="34" charset="-122"/>
                <a:ea typeface="微软雅黑" panose="020B0503020204020204" pitchFamily="34" charset="-122"/>
                <a:cs typeface="Calibri" panose="020F0502020204030204"/>
                <a:sym typeface="Calibri" panose="020F0502020204030204"/>
              </a:rPr>
              <a:t>    desc   </a:t>
            </a:r>
            <a:endParaRPr lang="en-US" altLang="en-US" u="sng">
              <a:solidFill>
                <a:schemeClr val="bg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ctr" rtl="0">
              <a:lnSpc>
                <a:spcPct val="90000"/>
              </a:lnSpc>
              <a:spcBef>
                <a:spcPts val="0"/>
              </a:spcBef>
              <a:buSzPct val="25000"/>
              <a:buNone/>
            </a:pPr>
            <a:r>
              <a:rPr lang="en-US" altLang="en-US">
                <a:solidFill>
                  <a:schemeClr val="bg1"/>
                </a:solidFill>
                <a:latin typeface="微软雅黑" panose="020B0503020204020204" pitchFamily="34" charset="-122"/>
                <a:ea typeface="微软雅黑" panose="020B0503020204020204" pitchFamily="34" charset="-122"/>
                <a:cs typeface="Calibri" panose="020F0502020204030204"/>
                <a:sym typeface="Calibri" panose="020F0502020204030204"/>
              </a:rPr>
              <a:t>... </a:t>
            </a:r>
            <a:endParaRPr lang="en-US" altLang="en-US">
              <a:solidFill>
                <a:schemeClr val="bg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p:txBody>
      </p:sp>
      <p:sp>
        <p:nvSpPr>
          <p:cNvPr id="24" name="文本框 23"/>
          <p:cNvSpPr txBox="1"/>
          <p:nvPr/>
        </p:nvSpPr>
        <p:spPr>
          <a:xfrm>
            <a:off x="4975225" y="1377950"/>
            <a:ext cx="914400" cy="297180"/>
          </a:xfrm>
          <a:prstGeom prst="rect">
            <a:avLst/>
          </a:prstGeom>
          <a:noFill/>
          <a:ln>
            <a:noFill/>
          </a:ln>
        </p:spPr>
        <p:txBody>
          <a:bodyPr wrap="none" lIns="91425" tIns="45700" rIns="91425" bIns="45700" anchor="t" anchorCtr="0">
            <a:noAutofit/>
          </a:bodyPr>
          <a:p>
            <a:pPr marL="0" marR="0" lvl="0" indent="0" algn="ctr" rtl="0">
              <a:spcBef>
                <a:spcPts val="0"/>
              </a:spcBef>
              <a:buSzPct val="25000"/>
              <a:buNone/>
            </a:pPr>
            <a:r>
              <a:rPr lang="en-US" altLang="en-US" sz="1400" b="1">
                <a:solidFill>
                  <a:schemeClr val="accent6"/>
                </a:solidFill>
                <a:latin typeface="微软雅黑" panose="020B0503020204020204" pitchFamily="34" charset="-122"/>
                <a:ea typeface="微软雅黑" panose="020B0503020204020204" pitchFamily="34" charset="-122"/>
                <a:cs typeface="Calibri" panose="020F0502020204030204"/>
                <a:sym typeface="Calibri" panose="020F0502020204030204"/>
              </a:rPr>
              <a:t>meta data:</a:t>
            </a:r>
            <a:endParaRPr lang="en-US" altLang="en-US" sz="1400" b="1">
              <a:solidFill>
                <a:schemeClr val="accent6"/>
              </a:solidFill>
              <a:latin typeface="微软雅黑" panose="020B0503020204020204" pitchFamily="34" charset="-122"/>
              <a:ea typeface="微软雅黑" panose="020B0503020204020204" pitchFamily="34" charset="-122"/>
              <a:cs typeface="Calibri" panose="020F0502020204030204"/>
              <a:sym typeface="Calibri" panose="020F0502020204030204"/>
            </a:endParaRPr>
          </a:p>
        </p:txBody>
      </p:sp>
      <p:sp>
        <p:nvSpPr>
          <p:cNvPr id="25" name="Shape 573"/>
          <p:cNvSpPr/>
          <p:nvPr/>
        </p:nvSpPr>
        <p:spPr>
          <a:xfrm>
            <a:off x="4850130" y="3127375"/>
            <a:ext cx="1199515" cy="1171575"/>
          </a:xfrm>
          <a:prstGeom prst="roundRect">
            <a:avLst>
              <a:gd name="adj" fmla="val 16667"/>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lIns="91425" tIns="45700" rIns="91425" bIns="45700" anchor="ctr" anchorCtr="0">
            <a:noAutofit/>
          </a:bodyPr>
          <a:p>
            <a:pPr marL="0" marR="0" lvl="0" indent="0" algn="ctr" rtl="0">
              <a:spcBef>
                <a:spcPts val="0"/>
              </a:spcBef>
              <a:buNone/>
            </a:pPr>
            <a:endParaRPr sz="1800" b="0" i="0" u="none" strike="noStrike" cap="none">
              <a:latin typeface="Calibri" panose="020F0502020204030204"/>
              <a:ea typeface="Calibri" panose="020F0502020204030204"/>
              <a:cs typeface="Calibri" panose="020F0502020204030204"/>
              <a:sym typeface="Calibri" panose="020F0502020204030204"/>
            </a:endParaRPr>
          </a:p>
        </p:txBody>
      </p:sp>
      <p:sp>
        <p:nvSpPr>
          <p:cNvPr id="26" name="文本框 25"/>
          <p:cNvSpPr txBox="1"/>
          <p:nvPr/>
        </p:nvSpPr>
        <p:spPr>
          <a:xfrm>
            <a:off x="4653280" y="3256280"/>
            <a:ext cx="1593215" cy="914400"/>
          </a:xfrm>
          <a:prstGeom prst="rect">
            <a:avLst/>
          </a:prstGeom>
          <a:noFill/>
          <a:ln>
            <a:noFill/>
          </a:ln>
        </p:spPr>
        <p:txBody>
          <a:bodyPr wrap="none" lIns="91425" tIns="45700" rIns="91425" bIns="45700" anchor="t" anchorCtr="0">
            <a:noAutofit/>
          </a:bodyPr>
          <a:p>
            <a:pPr marL="0" marR="0" lvl="0" indent="0" algn="ctr" rtl="0">
              <a:lnSpc>
                <a:spcPct val="110000"/>
              </a:lnSpc>
              <a:spcBef>
                <a:spcPts val="0"/>
              </a:spcBef>
              <a:buSzPct val="25000"/>
              <a:buNone/>
            </a:pPr>
            <a:r>
              <a:rPr lang="en-US" altLang="en-US" sz="135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indicator</a:t>
            </a:r>
            <a:endParaRPr lang="en-US" altLang="en-US" sz="135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ctr" rtl="0">
              <a:lnSpc>
                <a:spcPct val="90000"/>
              </a:lnSpc>
              <a:spcBef>
                <a:spcPts val="0"/>
              </a:spcBef>
              <a:buSzPct val="25000"/>
              <a:buNone/>
            </a:pPr>
            <a:r>
              <a:rPr lang="en-US" altLang="en-US" sz="1350" u="sng">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                        </a:t>
            </a:r>
            <a:endParaRPr lang="en-US" altLang="en-US" sz="1350" u="sng">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ctr" rtl="0">
              <a:lnSpc>
                <a:spcPct val="90000"/>
              </a:lnSpc>
              <a:spcBef>
                <a:spcPts val="0"/>
              </a:spcBef>
              <a:buSzPct val="25000"/>
              <a:buNone/>
            </a:pPr>
            <a:endParaRPr lang="en-US" altLang="en-US" sz="135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ctr" rtl="0">
              <a:lnSpc>
                <a:spcPct val="110000"/>
              </a:lnSpc>
              <a:spcBef>
                <a:spcPts val="0"/>
              </a:spcBef>
              <a:buSzPct val="25000"/>
              <a:buNone/>
            </a:pPr>
            <a:r>
              <a:rPr lang="en-US" altLang="en-US" sz="135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indicator_type</a:t>
            </a:r>
            <a:endParaRPr lang="en-US" altLang="en-US" sz="135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p:txBody>
      </p:sp>
      <p:sp>
        <p:nvSpPr>
          <p:cNvPr id="27" name="文本框 26"/>
          <p:cNvSpPr txBox="1"/>
          <p:nvPr/>
        </p:nvSpPr>
        <p:spPr>
          <a:xfrm>
            <a:off x="655955" y="852170"/>
            <a:ext cx="4951730" cy="1791335"/>
          </a:xfrm>
          <a:prstGeom prst="rect">
            <a:avLst/>
          </a:prstGeom>
          <a:noFill/>
          <a:ln>
            <a:noFill/>
          </a:ln>
        </p:spPr>
        <p:txBody>
          <a:bodyPr wrap="square" lIns="91425" tIns="45700" rIns="91425" bIns="45700" anchor="t" anchorCtr="0">
            <a:spAutoFit/>
          </a:bodyPr>
          <a:p>
            <a:pPr marL="0" marR="0" lvl="0" indent="0" algn="l" rtl="0">
              <a:spcBef>
                <a:spcPts val="640"/>
              </a:spcBef>
              <a:buClr>
                <a:srgbClr val="7F7F7F"/>
              </a:buClr>
              <a:buSzPct val="25000"/>
              <a:buFont typeface="Arial" panose="020B0604020202020204"/>
              <a:buNone/>
            </a:pPr>
            <a:r>
              <a:rPr lang="zh-CN" altLang="en-US" sz="1400">
                <a:latin typeface="微软雅黑" panose="020B0503020204020204" pitchFamily="34" charset="-122"/>
                <a:ea typeface="微软雅黑" panose="020B0503020204020204" pitchFamily="34" charset="-122"/>
                <a:cs typeface="Calibri" panose="020F0502020204030204"/>
                <a:sym typeface="Calibri" panose="020F0502020204030204"/>
              </a:rPr>
              <a:t>seen.indicator:  触发匹配的指示符</a:t>
            </a:r>
            <a:endParaRPr lang="zh-CN" altLang="en-US" sz="1400">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l" rtl="0">
              <a:spcBef>
                <a:spcPts val="640"/>
              </a:spcBef>
              <a:buClr>
                <a:srgbClr val="7F7F7F"/>
              </a:buClr>
              <a:buSzPct val="25000"/>
              <a:buFont typeface="Arial" panose="020B0604020202020204"/>
              <a:buNone/>
            </a:pPr>
            <a:r>
              <a:rPr lang="zh-CN" altLang="en-US" sz="1400">
                <a:latin typeface="微软雅黑" panose="020B0503020204020204" pitchFamily="34" charset="-122"/>
                <a:ea typeface="微软雅黑" panose="020B0503020204020204" pitchFamily="34" charset="-122"/>
                <a:cs typeface="Calibri" panose="020F0502020204030204"/>
                <a:sym typeface="Calibri" panose="020F0502020204030204"/>
              </a:rPr>
              <a:t>                         （比如IP）</a:t>
            </a:r>
            <a:endParaRPr lang="zh-CN" altLang="en-US" sz="1400">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l" rtl="0">
              <a:spcBef>
                <a:spcPts val="640"/>
              </a:spcBef>
              <a:buClr>
                <a:srgbClr val="7F7F7F"/>
              </a:buClr>
              <a:buSzPct val="25000"/>
              <a:buFont typeface="Arial" panose="020B0604020202020204"/>
              <a:buNone/>
            </a:pPr>
            <a:r>
              <a:rPr lang="zh-CN" altLang="en-US" sz="1400">
                <a:latin typeface="微软雅黑" panose="020B0503020204020204" pitchFamily="34" charset="-122"/>
                <a:ea typeface="微软雅黑" panose="020B0503020204020204" pitchFamily="34" charset="-122"/>
                <a:cs typeface="Calibri" panose="020F0502020204030204"/>
                <a:sym typeface="Calibri" panose="020F0502020204030204"/>
              </a:rPr>
              <a:t>seen.indicator_type:  指示符的类型</a:t>
            </a:r>
            <a:endParaRPr lang="zh-CN" altLang="en-US" sz="1400">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l" rtl="0">
              <a:spcBef>
                <a:spcPts val="640"/>
              </a:spcBef>
              <a:buClr>
                <a:srgbClr val="7F7F7F"/>
              </a:buClr>
              <a:buSzPct val="25000"/>
              <a:buFont typeface="Arial" panose="020B0604020202020204"/>
              <a:buNone/>
            </a:pPr>
            <a:r>
              <a:rPr lang="zh-CN" altLang="en-US" sz="1400">
                <a:latin typeface="微软雅黑" panose="020B0503020204020204" pitchFamily="34" charset="-122"/>
                <a:ea typeface="微软雅黑" panose="020B0503020204020204" pitchFamily="34" charset="-122"/>
                <a:cs typeface="Calibri" panose="020F0502020204030204"/>
                <a:sym typeface="Calibri" panose="020F0502020204030204"/>
              </a:rPr>
              <a:t>                         （比如ADDR, DOMAIN）</a:t>
            </a:r>
            <a:endParaRPr lang="zh-CN" altLang="en-US" sz="1400">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l" rtl="0">
              <a:spcBef>
                <a:spcPts val="640"/>
              </a:spcBef>
              <a:buClr>
                <a:srgbClr val="7F7F7F"/>
              </a:buClr>
              <a:buSzPct val="25000"/>
              <a:buFont typeface="Arial" panose="020B0604020202020204"/>
              <a:buNone/>
            </a:pPr>
            <a:r>
              <a:rPr lang="zh-CN" altLang="en-US" sz="1400">
                <a:latin typeface="微软雅黑" panose="020B0503020204020204" pitchFamily="34" charset="-122"/>
                <a:ea typeface="微软雅黑" panose="020B0503020204020204" pitchFamily="34" charset="-122"/>
                <a:cs typeface="Calibri" panose="020F0502020204030204"/>
                <a:sym typeface="Calibri" panose="020F0502020204030204"/>
              </a:rPr>
              <a:t>seen.where:  被触发事件在</a:t>
            </a:r>
            <a:r>
              <a:rPr lang="en-US" altLang="zh-CN" sz="1400">
                <a:latin typeface="微软雅黑" panose="020B0503020204020204" pitchFamily="34" charset="-122"/>
                <a:ea typeface="微软雅黑" panose="020B0503020204020204" pitchFamily="34" charset="-122"/>
                <a:cs typeface="Calibri" panose="020F0502020204030204"/>
                <a:sym typeface="Calibri" panose="020F0502020204030204"/>
              </a:rPr>
              <a:t>Bro</a:t>
            </a:r>
            <a:r>
              <a:rPr lang="zh-CN" altLang="en-US" sz="1400">
                <a:latin typeface="微软雅黑" panose="020B0503020204020204" pitchFamily="34" charset="-122"/>
                <a:ea typeface="微软雅黑" panose="020B0503020204020204" pitchFamily="34" charset="-122"/>
                <a:cs typeface="Calibri" panose="020F0502020204030204"/>
                <a:sym typeface="Calibri" panose="020F0502020204030204"/>
              </a:rPr>
              <a:t>中所处的位置</a:t>
            </a:r>
            <a:endParaRPr lang="zh-CN" altLang="en-US" sz="1400">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l" rtl="0">
              <a:spcBef>
                <a:spcPts val="640"/>
              </a:spcBef>
              <a:buClr>
                <a:srgbClr val="7F7F7F"/>
              </a:buClr>
              <a:buSzPct val="25000"/>
              <a:buFont typeface="Arial" panose="020B0604020202020204"/>
              <a:buNone/>
            </a:pPr>
            <a:r>
              <a:rPr lang="zh-CN" altLang="en-US" sz="1400">
                <a:latin typeface="微软雅黑" panose="020B0503020204020204" pitchFamily="34" charset="-122"/>
                <a:ea typeface="微软雅黑" panose="020B0503020204020204" pitchFamily="34" charset="-122"/>
                <a:cs typeface="Calibri" panose="020F0502020204030204"/>
                <a:sym typeface="Calibri" panose="020F0502020204030204"/>
              </a:rPr>
              <a:t>                         （比如DNS::REQUEST）</a:t>
            </a:r>
            <a:endParaRPr lang="zh-CN" altLang="en-US" sz="1400">
              <a:latin typeface="微软雅黑" panose="020B0503020204020204" pitchFamily="34" charset="-122"/>
              <a:ea typeface="微软雅黑" panose="020B0503020204020204" pitchFamily="34" charset="-122"/>
              <a:cs typeface="Calibri" panose="020F0502020204030204"/>
              <a:sym typeface="Calibri" panose="020F0502020204030204"/>
            </a:endParaRPr>
          </a:p>
        </p:txBody>
      </p:sp>
      <p:sp>
        <p:nvSpPr>
          <p:cNvPr id="31" name="Shape 574"/>
          <p:cNvSpPr/>
          <p:nvPr/>
        </p:nvSpPr>
        <p:spPr>
          <a:xfrm>
            <a:off x="4616450" y="2897505"/>
            <a:ext cx="3905885" cy="1631950"/>
          </a:xfrm>
          <a:prstGeom prst="roundRect">
            <a:avLst>
              <a:gd name="adj" fmla="val 16667"/>
            </a:avLst>
          </a:prstGeom>
          <a:noFill/>
          <a:ln>
            <a:solidFill>
              <a:schemeClr val="accent3"/>
            </a:solidFill>
            <a:headEnd type="none" w="med" len="med"/>
            <a:tailEnd type="none" w="med" len="med"/>
          </a:ln>
          <a:extLst>
            <a:ext uri="{909E8E84-426E-40DD-AFC4-6F175D3DCCD1}">
              <a14:hiddenFill xmlns:a14="http://schemas.microsoft.com/office/drawing/2010/main">
                <a:solidFill>
                  <a:schemeClr val="lt1"/>
                </a:solidFill>
              </a14:hiddenFill>
            </a:ext>
          </a:extLst>
        </p:spPr>
        <p:style>
          <a:lnRef idx="2">
            <a:schemeClr val="dk1"/>
          </a:lnRef>
          <a:fillRef idx="1">
            <a:schemeClr val="lt1"/>
          </a:fillRef>
          <a:effectRef idx="0">
            <a:schemeClr val="dk1"/>
          </a:effectRef>
          <a:fontRef idx="minor">
            <a:schemeClr val="dk1"/>
          </a:fontRef>
        </p:style>
        <p:txBody>
          <a:bodyPr lIns="91425" tIns="45700" rIns="91425" bIns="45700" anchor="ctr" anchorCtr="0">
            <a:noAutofit/>
          </a:bodyPr>
          <a:p>
            <a:pPr marL="0" marR="0" lvl="0" indent="0" algn="ctr" rtl="0">
              <a:spcBef>
                <a:spcPts val="0"/>
              </a:spcBef>
              <a:buNone/>
            </a:pPr>
            <a:endParaRPr sz="1800" b="0" i="0" u="none" strike="noStrike" cap="none">
              <a:latin typeface="Calibri" panose="020F0502020204030204"/>
              <a:ea typeface="Calibri" panose="020F0502020204030204"/>
              <a:cs typeface="Calibri" panose="020F0502020204030204"/>
              <a:sym typeface="Calibri" panose="020F0502020204030204"/>
            </a:endParaRPr>
          </a:p>
        </p:txBody>
      </p:sp>
      <p:sp>
        <p:nvSpPr>
          <p:cNvPr id="2" name="文本框 1"/>
          <p:cNvSpPr txBox="1"/>
          <p:nvPr/>
        </p:nvSpPr>
        <p:spPr>
          <a:xfrm>
            <a:off x="655955" y="317500"/>
            <a:ext cx="2999740" cy="384810"/>
          </a:xfrm>
          <a:prstGeom prst="rect">
            <a:avLst/>
          </a:prstGeom>
          <a:noFill/>
        </p:spPr>
        <p:txBody>
          <a:bodyPr wrap="square" rtlCol="0">
            <a:spAutoFit/>
          </a:bodyPr>
          <a:p>
            <a:pPr marL="0" marR="0" lvl="0" indent="0" algn="l" rtl="0">
              <a:spcBef>
                <a:spcPts val="640"/>
              </a:spcBef>
              <a:buClr>
                <a:srgbClr val="7F7F7F"/>
              </a:buClr>
              <a:buSzPct val="25000"/>
              <a:buFont typeface="Arial" panose="020B0604020202020204"/>
              <a:buNone/>
            </a:pPr>
            <a:r>
              <a:rPr lang="en-US">
                <a:solidFill>
                  <a:schemeClr val="bg1"/>
                </a:solidFill>
                <a:latin typeface="微软雅黑" panose="020B0503020204020204" pitchFamily="34" charset="-122"/>
                <a:ea typeface="微软雅黑" panose="020B0503020204020204" pitchFamily="34" charset="-122"/>
                <a:cs typeface="Calibri" panose="020F0502020204030204"/>
                <a:sym typeface="Calibri" panose="020F0502020204030204"/>
              </a:rPr>
              <a:t>Intelligence Data and Bro</a:t>
            </a:r>
            <a:endParaRPr lang="en-US" altLang="zh-CN" sz="1400">
              <a:solidFill>
                <a:schemeClr val="bg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5" name="Shape 573"/>
          <p:cNvSpPr/>
          <p:nvPr/>
        </p:nvSpPr>
        <p:spPr>
          <a:xfrm>
            <a:off x="706755" y="1703070"/>
            <a:ext cx="1348740" cy="634365"/>
          </a:xfrm>
          <a:prstGeom prst="roundRect">
            <a:avLst>
              <a:gd name="adj" fmla="val 16667"/>
            </a:avLst>
          </a:prstGeom>
          <a:ln>
            <a:solidFill>
              <a:schemeClr val="tx2">
                <a:lumMod val="60000"/>
                <a:lumOff val="40000"/>
              </a:schemeClr>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lIns="91425" tIns="45700" rIns="91425" bIns="45700" anchor="ctr" anchorCtr="0">
            <a:noAutofit/>
          </a:bodyPr>
          <a:p>
            <a:pPr marL="0" marR="0" lvl="0" indent="0" algn="ctr" rtl="0">
              <a:spcBef>
                <a:spcPts val="0"/>
              </a:spcBef>
              <a:buNone/>
            </a:pPr>
            <a:endParaRPr sz="1800" b="0" i="0" u="none" strike="noStrike" cap="none">
              <a:latin typeface="Calibri" panose="020F0502020204030204"/>
              <a:ea typeface="Calibri" panose="020F0502020204030204"/>
              <a:cs typeface="Calibri" panose="020F0502020204030204"/>
              <a:sym typeface="Calibri" panose="020F0502020204030204"/>
            </a:endParaRPr>
          </a:p>
        </p:txBody>
      </p:sp>
      <p:sp>
        <p:nvSpPr>
          <p:cNvPr id="15" name="文本框 14"/>
          <p:cNvSpPr txBox="1"/>
          <p:nvPr/>
        </p:nvSpPr>
        <p:spPr>
          <a:xfrm>
            <a:off x="923925" y="1870710"/>
            <a:ext cx="914400" cy="297180"/>
          </a:xfrm>
          <a:prstGeom prst="rect">
            <a:avLst/>
          </a:prstGeom>
          <a:noFill/>
          <a:ln>
            <a:noFill/>
          </a:ln>
        </p:spPr>
        <p:txBody>
          <a:bodyPr wrap="none" lIns="91425" tIns="45700" rIns="91425" bIns="45700" anchor="t" anchorCtr="0">
            <a:noAutofit/>
          </a:bodyPr>
          <a:p>
            <a:pPr marL="0" marR="0" lvl="0" indent="0" algn="ctr" rtl="0">
              <a:spcBef>
                <a:spcPts val="0"/>
              </a:spcBef>
              <a:buSzPct val="25000"/>
              <a:buNone/>
            </a:pPr>
            <a:r>
              <a:rPr lang="en-US" altLang="en-US" sz="1400" b="1">
                <a:solidFill>
                  <a:schemeClr val="tx2">
                    <a:lumMod val="75000"/>
                  </a:schemeClr>
                </a:solidFill>
                <a:latin typeface="微软雅黑" panose="020B0503020204020204" pitchFamily="34" charset="-122"/>
                <a:ea typeface="微软雅黑" panose="020B0503020204020204" pitchFamily="34" charset="-122"/>
                <a:cs typeface="Calibri" panose="020F0502020204030204"/>
                <a:sym typeface="Calibri" panose="020F0502020204030204"/>
              </a:rPr>
              <a:t>Seen</a:t>
            </a:r>
            <a:endParaRPr lang="en-US" altLang="en-US" sz="1400" b="1">
              <a:solidFill>
                <a:schemeClr val="tx2">
                  <a:lumMod val="75000"/>
                </a:schemeClr>
              </a:solidFill>
              <a:latin typeface="微软雅黑" panose="020B0503020204020204" pitchFamily="34" charset="-122"/>
              <a:ea typeface="微软雅黑" panose="020B0503020204020204" pitchFamily="34" charset="-122"/>
              <a:cs typeface="Calibri" panose="020F0502020204030204"/>
              <a:sym typeface="Calibri" panose="020F0502020204030204"/>
            </a:endParaRPr>
          </a:p>
        </p:txBody>
      </p:sp>
      <p:sp>
        <p:nvSpPr>
          <p:cNvPr id="4" name="Shape 573"/>
          <p:cNvSpPr/>
          <p:nvPr/>
        </p:nvSpPr>
        <p:spPr>
          <a:xfrm>
            <a:off x="3038475" y="1702435"/>
            <a:ext cx="1610995" cy="634365"/>
          </a:xfrm>
          <a:prstGeom prst="roundRect">
            <a:avLst>
              <a:gd name="adj" fmla="val 16667"/>
            </a:avLst>
          </a:prstGeom>
          <a:ln>
            <a:solidFill>
              <a:schemeClr val="accent6"/>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lIns="91425" tIns="45700" rIns="91425" bIns="45700" anchor="ctr" anchorCtr="0">
            <a:noAutofit/>
          </a:bodyPr>
          <a:p>
            <a:pPr marL="0" marR="0" lvl="0" indent="0" algn="ctr" rtl="0">
              <a:spcBef>
                <a:spcPts val="0"/>
              </a:spcBef>
              <a:buNone/>
            </a:pPr>
            <a:endParaRPr sz="1800" b="0" i="0" u="none" strike="noStrike" cap="none">
              <a:latin typeface="Calibri" panose="020F0502020204030204"/>
              <a:ea typeface="Calibri" panose="020F0502020204030204"/>
              <a:cs typeface="Calibri" panose="020F0502020204030204"/>
              <a:sym typeface="Calibri" panose="020F0502020204030204"/>
            </a:endParaRPr>
          </a:p>
        </p:txBody>
      </p:sp>
      <p:sp>
        <p:nvSpPr>
          <p:cNvPr id="20" name="文本框 19"/>
          <p:cNvSpPr txBox="1"/>
          <p:nvPr/>
        </p:nvSpPr>
        <p:spPr>
          <a:xfrm>
            <a:off x="3187065" y="1744980"/>
            <a:ext cx="1314450" cy="551180"/>
          </a:xfrm>
          <a:prstGeom prst="rect">
            <a:avLst/>
          </a:prstGeom>
          <a:noFill/>
          <a:ln>
            <a:noFill/>
          </a:ln>
        </p:spPr>
        <p:txBody>
          <a:bodyPr wrap="none" lIns="91425" tIns="45700" rIns="91425" bIns="45700" anchor="t" anchorCtr="0">
            <a:noAutofit/>
          </a:bodyPr>
          <a:p>
            <a:pPr marL="0" marR="0" lvl="0" indent="0" algn="ctr" rtl="0">
              <a:spcBef>
                <a:spcPts val="0"/>
              </a:spcBef>
              <a:buSzPct val="25000"/>
              <a:buNone/>
            </a:pPr>
            <a:r>
              <a:rPr lang="en-US" altLang="en-US" sz="1400" b="1">
                <a:solidFill>
                  <a:schemeClr val="accent6">
                    <a:lumMod val="50000"/>
                  </a:schemeClr>
                </a:solidFill>
                <a:latin typeface="微软雅黑" panose="020B0503020204020204" pitchFamily="34" charset="-122"/>
                <a:ea typeface="微软雅黑" panose="020B0503020204020204" pitchFamily="34" charset="-122"/>
                <a:cs typeface="Calibri" panose="020F0502020204030204"/>
                <a:sym typeface="Calibri" panose="020F0502020204030204"/>
              </a:rPr>
              <a:t>Internal </a:t>
            </a:r>
            <a:endParaRPr lang="en-US" altLang="en-US" sz="1400" b="1">
              <a:solidFill>
                <a:schemeClr val="accent6">
                  <a:lumMod val="50000"/>
                </a:schemeClr>
              </a:solidFill>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ctr" rtl="0">
              <a:spcBef>
                <a:spcPts val="0"/>
              </a:spcBef>
              <a:buSzPct val="25000"/>
              <a:buNone/>
            </a:pPr>
            <a:r>
              <a:rPr lang="en-US" altLang="en-US" sz="1400" b="1">
                <a:solidFill>
                  <a:schemeClr val="accent6">
                    <a:lumMod val="50000"/>
                  </a:schemeClr>
                </a:solidFill>
                <a:latin typeface="微软雅黑" panose="020B0503020204020204" pitchFamily="34" charset="-122"/>
                <a:ea typeface="微软雅黑" panose="020B0503020204020204" pitchFamily="34" charset="-122"/>
                <a:cs typeface="Calibri" panose="020F0502020204030204"/>
                <a:sym typeface="Calibri" panose="020F0502020204030204"/>
              </a:rPr>
              <a:t>Representation</a:t>
            </a:r>
            <a:endParaRPr lang="en-US" altLang="en-US" sz="1400" b="1">
              <a:solidFill>
                <a:schemeClr val="accent6">
                  <a:lumMod val="50000"/>
                </a:schemeClr>
              </a:solidFill>
              <a:latin typeface="微软雅黑" panose="020B0503020204020204" pitchFamily="34" charset="-122"/>
              <a:ea typeface="微软雅黑" panose="020B0503020204020204" pitchFamily="34" charset="-122"/>
              <a:cs typeface="Calibri" panose="020F0502020204030204"/>
              <a:sym typeface="Calibri" panose="020F0502020204030204"/>
            </a:endParaRPr>
          </a:p>
        </p:txBody>
      </p:sp>
      <p:cxnSp>
        <p:nvCxnSpPr>
          <p:cNvPr id="5" name="直接箭头连接符 4"/>
          <p:cNvCxnSpPr>
            <a:stCxn id="25" idx="3"/>
            <a:endCxn id="4" idx="1"/>
          </p:cNvCxnSpPr>
          <p:nvPr/>
        </p:nvCxnSpPr>
        <p:spPr>
          <a:xfrm flipV="1">
            <a:off x="2055495" y="2019935"/>
            <a:ext cx="982980" cy="635"/>
          </a:xfrm>
          <a:prstGeom prst="straightConnector1">
            <a:avLst/>
          </a:prstGeom>
          <a:ln>
            <a:tailEnd type="arrow" w="med" len="med"/>
          </a:ln>
        </p:spPr>
        <p:style>
          <a:lnRef idx="2">
            <a:schemeClr val="dk1"/>
          </a:lnRef>
          <a:fillRef idx="0">
            <a:schemeClr val="dk1"/>
          </a:fillRef>
          <a:effectRef idx="1">
            <a:schemeClr val="dk1"/>
          </a:effectRef>
          <a:fontRef idx="minor">
            <a:schemeClr val="tx1"/>
          </a:fontRef>
        </p:style>
      </p:cxnSp>
      <p:sp>
        <p:nvSpPr>
          <p:cNvPr id="28" name="Shape 573"/>
          <p:cNvSpPr/>
          <p:nvPr/>
        </p:nvSpPr>
        <p:spPr>
          <a:xfrm>
            <a:off x="5527040" y="1082040"/>
            <a:ext cx="1610995" cy="634365"/>
          </a:xfrm>
          <a:prstGeom prst="roundRect">
            <a:avLst>
              <a:gd name="adj" fmla="val 16667"/>
            </a:avLst>
          </a:prstGeom>
          <a:ln>
            <a:solidFill>
              <a:schemeClr val="accent3"/>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lIns="91425" tIns="45700" rIns="91425" bIns="45700" anchor="ctr" anchorCtr="0">
            <a:noAutofit/>
          </a:bodyPr>
          <a:p>
            <a:pPr marL="0" marR="0" lvl="0" indent="0" algn="ctr" rtl="0">
              <a:spcBef>
                <a:spcPts val="0"/>
              </a:spcBef>
              <a:buNone/>
            </a:pPr>
            <a:endParaRPr sz="1800" b="0" i="0" u="none" strike="noStrike" cap="none">
              <a:latin typeface="Calibri" panose="020F0502020204030204"/>
              <a:ea typeface="Calibri" panose="020F0502020204030204"/>
              <a:cs typeface="Calibri" panose="020F0502020204030204"/>
              <a:sym typeface="Calibri" panose="020F0502020204030204"/>
            </a:endParaRPr>
          </a:p>
        </p:txBody>
      </p:sp>
      <p:sp>
        <p:nvSpPr>
          <p:cNvPr id="27" name="Shape 573"/>
          <p:cNvSpPr/>
          <p:nvPr/>
        </p:nvSpPr>
        <p:spPr>
          <a:xfrm>
            <a:off x="5400675" y="1001395"/>
            <a:ext cx="1610995" cy="634365"/>
          </a:xfrm>
          <a:prstGeom prst="roundRect">
            <a:avLst>
              <a:gd name="adj" fmla="val 16667"/>
            </a:avLst>
          </a:prstGeom>
          <a:ln>
            <a:solidFill>
              <a:schemeClr val="accent3"/>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lIns="91425" tIns="45700" rIns="91425" bIns="45700" anchor="ctr" anchorCtr="0">
            <a:noAutofit/>
          </a:bodyPr>
          <a:p>
            <a:pPr marL="0" marR="0" lvl="0" indent="0" algn="ctr" rtl="0">
              <a:spcBef>
                <a:spcPts val="0"/>
              </a:spcBef>
              <a:buNone/>
            </a:pPr>
            <a:endParaRPr sz="1800" b="0" i="0" u="none" strike="noStrike" cap="none">
              <a:latin typeface="Calibri" panose="020F0502020204030204"/>
              <a:ea typeface="Calibri" panose="020F0502020204030204"/>
              <a:cs typeface="Calibri" panose="020F0502020204030204"/>
              <a:sym typeface="Calibri" panose="020F0502020204030204"/>
            </a:endParaRPr>
          </a:p>
        </p:txBody>
      </p:sp>
      <p:sp>
        <p:nvSpPr>
          <p:cNvPr id="7" name="文本框 6"/>
          <p:cNvSpPr txBox="1"/>
          <p:nvPr/>
        </p:nvSpPr>
        <p:spPr>
          <a:xfrm>
            <a:off x="2089785" y="1743075"/>
            <a:ext cx="914400" cy="297180"/>
          </a:xfrm>
          <a:prstGeom prst="rect">
            <a:avLst/>
          </a:prstGeom>
          <a:noFill/>
          <a:ln>
            <a:noFill/>
          </a:ln>
        </p:spPr>
        <p:txBody>
          <a:bodyPr wrap="none" lIns="91425" tIns="45700" rIns="91425" bIns="45700" anchor="t" anchorCtr="0">
            <a:noAutofit/>
          </a:bodyPr>
          <a:p>
            <a:pPr marL="0" marR="0" lvl="0" indent="0" algn="ctr" rtl="0">
              <a:spcBef>
                <a:spcPts val="0"/>
              </a:spcBef>
              <a:buSzPct val="25000"/>
              <a:buNone/>
            </a:pPr>
            <a:r>
              <a:rPr lang="en-US" altLang="en-US" sz="1400" b="1">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match</a:t>
            </a:r>
            <a:endParaRPr lang="en-US" altLang="en-US" sz="1400" b="1">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p:txBody>
      </p:sp>
      <p:sp>
        <p:nvSpPr>
          <p:cNvPr id="8" name="Shape 573"/>
          <p:cNvSpPr/>
          <p:nvPr/>
        </p:nvSpPr>
        <p:spPr>
          <a:xfrm>
            <a:off x="5263515" y="913765"/>
            <a:ext cx="1610995" cy="634365"/>
          </a:xfrm>
          <a:prstGeom prst="roundRect">
            <a:avLst>
              <a:gd name="adj" fmla="val 16667"/>
            </a:avLst>
          </a:prstGeom>
          <a:ln>
            <a:solidFill>
              <a:schemeClr val="accent3"/>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lIns="91425" tIns="45700" rIns="91425" bIns="45700" anchor="ctr" anchorCtr="0">
            <a:noAutofit/>
          </a:bodyPr>
          <a:p>
            <a:pPr marL="0" marR="0" lvl="0" indent="0" algn="ctr" rtl="0">
              <a:spcBef>
                <a:spcPts val="0"/>
              </a:spcBef>
              <a:buNone/>
            </a:pPr>
            <a:endParaRPr sz="1800" b="0" i="0" u="none" strike="noStrike" cap="none">
              <a:latin typeface="Calibri" panose="020F0502020204030204"/>
              <a:ea typeface="Calibri" panose="020F0502020204030204"/>
              <a:cs typeface="Calibri" panose="020F0502020204030204"/>
              <a:sym typeface="Calibri" panose="020F0502020204030204"/>
            </a:endParaRPr>
          </a:p>
        </p:txBody>
      </p:sp>
      <p:sp>
        <p:nvSpPr>
          <p:cNvPr id="9" name="文本框 8"/>
          <p:cNvSpPr txBox="1"/>
          <p:nvPr/>
        </p:nvSpPr>
        <p:spPr>
          <a:xfrm>
            <a:off x="5612130" y="1082040"/>
            <a:ext cx="914400" cy="297180"/>
          </a:xfrm>
          <a:prstGeom prst="rect">
            <a:avLst/>
          </a:prstGeom>
          <a:noFill/>
          <a:ln>
            <a:noFill/>
          </a:ln>
        </p:spPr>
        <p:txBody>
          <a:bodyPr wrap="none" lIns="91425" tIns="45700" rIns="91425" bIns="45700" anchor="t" anchorCtr="0">
            <a:noAutofit/>
          </a:bodyPr>
          <a:p>
            <a:pPr marL="0" marR="0" lvl="0" indent="0" algn="ctr" rtl="0">
              <a:spcBef>
                <a:spcPts val="0"/>
              </a:spcBef>
              <a:buSzPct val="25000"/>
              <a:buNone/>
            </a:pPr>
            <a:r>
              <a:rPr lang="en-US" altLang="en-US" sz="1400" b="1">
                <a:solidFill>
                  <a:schemeClr val="accent3">
                    <a:lumMod val="50000"/>
                  </a:schemeClr>
                </a:solidFill>
                <a:latin typeface="微软雅黑" panose="020B0503020204020204" pitchFamily="34" charset="-122"/>
                <a:ea typeface="微软雅黑" panose="020B0503020204020204" pitchFamily="34" charset="-122"/>
                <a:cs typeface="Calibri" panose="020F0502020204030204"/>
                <a:sym typeface="Calibri" panose="020F0502020204030204"/>
              </a:rPr>
              <a:t>Item</a:t>
            </a:r>
            <a:endParaRPr lang="en-US" altLang="en-US" sz="1400" b="1">
              <a:solidFill>
                <a:schemeClr val="accent3">
                  <a:lumMod val="50000"/>
                </a:schemeClr>
              </a:solidFill>
              <a:latin typeface="微软雅黑" panose="020B0503020204020204" pitchFamily="34" charset="-122"/>
              <a:ea typeface="微软雅黑" panose="020B0503020204020204" pitchFamily="34" charset="-122"/>
              <a:cs typeface="Calibri" panose="020F0502020204030204"/>
              <a:sym typeface="Calibri" panose="020F0502020204030204"/>
            </a:endParaRPr>
          </a:p>
        </p:txBody>
      </p:sp>
      <p:cxnSp>
        <p:nvCxnSpPr>
          <p:cNvPr id="12" name="肘形连接符 11"/>
          <p:cNvCxnSpPr>
            <a:stCxn id="8" idx="2"/>
            <a:endCxn id="4" idx="3"/>
          </p:cNvCxnSpPr>
          <p:nvPr/>
        </p:nvCxnSpPr>
        <p:spPr>
          <a:xfrm rot="5400000">
            <a:off x="5123498" y="1074103"/>
            <a:ext cx="471805" cy="1419860"/>
          </a:xfrm>
          <a:prstGeom prst="bentConnector2">
            <a:avLst/>
          </a:prstGeom>
          <a:ln>
            <a:tailEnd type="arrow" w="med" len="med"/>
          </a:ln>
        </p:spPr>
        <p:style>
          <a:lnRef idx="2">
            <a:schemeClr val="dk1"/>
          </a:lnRef>
          <a:fillRef idx="0">
            <a:schemeClr val="dk1"/>
          </a:fillRef>
          <a:effectRef idx="1">
            <a:schemeClr val="dk1"/>
          </a:effectRef>
          <a:fontRef idx="minor">
            <a:schemeClr val="tx1"/>
          </a:fontRef>
        </p:style>
      </p:cxnSp>
      <p:sp>
        <p:nvSpPr>
          <p:cNvPr id="13" name="文本框 12"/>
          <p:cNvSpPr txBox="1"/>
          <p:nvPr/>
        </p:nvSpPr>
        <p:spPr>
          <a:xfrm>
            <a:off x="5154930" y="1702435"/>
            <a:ext cx="914400" cy="297180"/>
          </a:xfrm>
          <a:prstGeom prst="rect">
            <a:avLst/>
          </a:prstGeom>
          <a:noFill/>
          <a:ln>
            <a:noFill/>
          </a:ln>
        </p:spPr>
        <p:txBody>
          <a:bodyPr wrap="none" lIns="91425" tIns="45700" rIns="91425" bIns="45700" anchor="t" anchorCtr="0">
            <a:noAutofit/>
          </a:bodyPr>
          <a:p>
            <a:pPr marL="0" marR="0" lvl="0" indent="0" algn="ctr" rtl="0">
              <a:spcBef>
                <a:spcPts val="0"/>
              </a:spcBef>
              <a:buSzPct val="25000"/>
              <a:buNone/>
            </a:pPr>
            <a:r>
              <a:rPr lang="en-US" altLang="en-US" sz="1400" b="1">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build</a:t>
            </a:r>
            <a:endParaRPr lang="en-US" altLang="en-US" sz="1400" b="1">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p:txBody>
      </p:sp>
      <p:sp>
        <p:nvSpPr>
          <p:cNvPr id="17" name="流程图: 联系 16"/>
          <p:cNvSpPr/>
          <p:nvPr/>
        </p:nvSpPr>
        <p:spPr>
          <a:xfrm>
            <a:off x="2323465" y="2475230"/>
            <a:ext cx="457200" cy="457200"/>
          </a:xfrm>
          <a:prstGeom prst="flowChartConnector">
            <a:avLst/>
          </a:prstGeom>
        </p:spPr>
        <p:style>
          <a:lnRef idx="1">
            <a:schemeClr val="dk1"/>
          </a:lnRef>
          <a:fillRef idx="2">
            <a:schemeClr val="dk1"/>
          </a:fillRef>
          <a:effectRef idx="1">
            <a:schemeClr val="dk1"/>
          </a:effectRef>
          <a:fontRef idx="minor">
            <a:schemeClr val="dk1"/>
          </a:fontRef>
        </p:style>
        <p:txBody>
          <a:bodyPr rtlCol="0" anchor="ctr"/>
          <a:p>
            <a:pPr algn="ctr"/>
            <a:endParaRPr lang="zh-CN" altLang="en-US"/>
          </a:p>
        </p:txBody>
      </p:sp>
      <p:cxnSp>
        <p:nvCxnSpPr>
          <p:cNvPr id="18" name="肘形连接符 17"/>
          <p:cNvCxnSpPr>
            <a:stCxn id="25" idx="2"/>
            <a:endCxn id="17" idx="2"/>
          </p:cNvCxnSpPr>
          <p:nvPr/>
        </p:nvCxnSpPr>
        <p:spPr>
          <a:xfrm rot="5400000" flipV="1">
            <a:off x="1669098" y="2049463"/>
            <a:ext cx="366395" cy="942340"/>
          </a:xfrm>
          <a:prstGeom prst="bentConnector2">
            <a:avLst/>
          </a:prstGeom>
          <a:ln w="19050">
            <a:solidFill>
              <a:schemeClr val="tx1">
                <a:alpha val="8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9" name="肘形连接符 18"/>
          <p:cNvCxnSpPr>
            <a:stCxn id="4" idx="2"/>
            <a:endCxn id="17" idx="6"/>
          </p:cNvCxnSpPr>
          <p:nvPr/>
        </p:nvCxnSpPr>
        <p:spPr>
          <a:xfrm rot="5400000">
            <a:off x="3128963" y="1988503"/>
            <a:ext cx="367030" cy="1063625"/>
          </a:xfrm>
          <a:prstGeom prst="bentConnector2">
            <a:avLst/>
          </a:prstGeom>
          <a:ln w="19050">
            <a:solidFill>
              <a:schemeClr val="tx1">
                <a:alpha val="8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a:stCxn id="17" idx="4"/>
          </p:cNvCxnSpPr>
          <p:nvPr/>
        </p:nvCxnSpPr>
        <p:spPr>
          <a:xfrm>
            <a:off x="2552065" y="2932430"/>
            <a:ext cx="0" cy="573405"/>
          </a:xfrm>
          <a:prstGeom prst="straightConnector1">
            <a:avLst/>
          </a:prstGeom>
          <a:ln w="19050">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22" name="Shape 573"/>
          <p:cNvSpPr/>
          <p:nvPr/>
        </p:nvSpPr>
        <p:spPr>
          <a:xfrm>
            <a:off x="1838325" y="3505835"/>
            <a:ext cx="1348740" cy="634365"/>
          </a:xfrm>
          <a:prstGeom prst="roundRect">
            <a:avLst>
              <a:gd name="adj" fmla="val 16667"/>
            </a:avLst>
          </a:prstGeom>
          <a:ln>
            <a:solidFill>
              <a:schemeClr val="bg1">
                <a:lumMod val="50000"/>
              </a:schemeClr>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lIns="91425" tIns="45700" rIns="91425" bIns="45700" anchor="ctr" anchorCtr="0">
            <a:noAutofit/>
          </a:bodyPr>
          <a:p>
            <a:pPr marL="0" marR="0" lvl="0" indent="0" algn="ctr" rtl="0">
              <a:spcBef>
                <a:spcPts val="0"/>
              </a:spcBef>
              <a:buNone/>
            </a:pPr>
            <a:endParaRPr sz="1800" b="0" i="0" u="none" strike="noStrike" cap="none">
              <a:latin typeface="Calibri" panose="020F0502020204030204"/>
              <a:ea typeface="Calibri" panose="020F0502020204030204"/>
              <a:cs typeface="Calibri" panose="020F0502020204030204"/>
              <a:sym typeface="Calibri" panose="020F0502020204030204"/>
            </a:endParaRPr>
          </a:p>
        </p:txBody>
      </p:sp>
      <p:sp>
        <p:nvSpPr>
          <p:cNvPr id="23" name="文本框 22"/>
          <p:cNvSpPr txBox="1"/>
          <p:nvPr/>
        </p:nvSpPr>
        <p:spPr>
          <a:xfrm>
            <a:off x="2089785" y="3674110"/>
            <a:ext cx="914400" cy="297180"/>
          </a:xfrm>
          <a:prstGeom prst="rect">
            <a:avLst/>
          </a:prstGeom>
          <a:noFill/>
          <a:ln>
            <a:noFill/>
          </a:ln>
        </p:spPr>
        <p:txBody>
          <a:bodyPr wrap="none" lIns="91425" tIns="45700" rIns="91425" bIns="45700" anchor="t" anchorCtr="0">
            <a:noAutofit/>
          </a:bodyPr>
          <a:p>
            <a:pPr marL="0" marR="0" lvl="0" indent="0" algn="ctr" rtl="0">
              <a:spcBef>
                <a:spcPts val="0"/>
              </a:spcBef>
              <a:buSzPct val="25000"/>
              <a:buNone/>
            </a:pPr>
            <a:r>
              <a:rPr lang="en-US" altLang="en-US" sz="1400" b="1">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Log Entry</a:t>
            </a:r>
            <a:endParaRPr lang="en-US" altLang="en-US" sz="1400" b="1">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p:txBody>
      </p:sp>
      <p:sp>
        <p:nvSpPr>
          <p:cNvPr id="24" name="文本框 23"/>
          <p:cNvSpPr txBox="1"/>
          <p:nvPr/>
        </p:nvSpPr>
        <p:spPr>
          <a:xfrm>
            <a:off x="4649470" y="2703830"/>
            <a:ext cx="3507740" cy="1634490"/>
          </a:xfrm>
          <a:prstGeom prst="rect">
            <a:avLst/>
          </a:prstGeom>
          <a:noFill/>
          <a:ln>
            <a:noFill/>
          </a:ln>
        </p:spPr>
        <p:txBody>
          <a:bodyPr wrap="none" lIns="91425" tIns="45700" rIns="91425" bIns="45700" anchor="t" anchorCtr="0">
            <a:noAutofit/>
          </a:bodyPr>
          <a:p>
            <a:pPr marL="0" marR="0" lvl="0" indent="0" algn="l" rtl="0">
              <a:spcBef>
                <a:spcPts val="0"/>
              </a:spcBef>
              <a:buSzPct val="25000"/>
              <a:buNone/>
            </a:pPr>
            <a:r>
              <a:rPr lang="en-US" alt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Item : .dat</a:t>
            </a:r>
            <a:r>
              <a:rPr lang="zh-CN" alt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文件中的一条记录，一份情报</a:t>
            </a:r>
            <a:endParaRPr lang="zh-CN" alt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l" rtl="0">
              <a:spcBef>
                <a:spcPts val="0"/>
              </a:spcBef>
              <a:buSzPct val="25000"/>
              <a:buNone/>
            </a:pPr>
            <a:endParaRPr lang="en-US" alt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l" rtl="0">
              <a:spcBef>
                <a:spcPts val="0"/>
              </a:spcBef>
              <a:buSzPct val="25000"/>
              <a:buNone/>
            </a:pPr>
            <a:r>
              <a:rPr lang="en-US" alt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IR : </a:t>
            </a:r>
            <a:r>
              <a:rPr lang="zh-CN" alt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读取</a:t>
            </a:r>
            <a:r>
              <a:rPr lang="en-US" altLang="zh-CN"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.dat</a:t>
            </a:r>
            <a:r>
              <a:rPr lang="zh-CN" alt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文件获得的情报</a:t>
            </a:r>
            <a:endParaRPr lang="zh-CN" alt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l" rtl="0">
              <a:spcBef>
                <a:spcPts val="0"/>
              </a:spcBef>
              <a:buSzPct val="25000"/>
              <a:buNone/>
            </a:pPr>
            <a:endParaRPr lang="en-US" alt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l" rtl="0">
              <a:spcBef>
                <a:spcPts val="0"/>
              </a:spcBef>
              <a:buSzPct val="25000"/>
              <a:buNone/>
            </a:pPr>
            <a:r>
              <a:rPr lang="en-US" alt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Seen : </a:t>
            </a:r>
            <a:r>
              <a:rPr lang="zh-CN" alt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客户端视角</a:t>
            </a:r>
            <a:endParaRPr lang="zh-CN" alt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l" rtl="0">
              <a:spcBef>
                <a:spcPts val="0"/>
              </a:spcBef>
              <a:buSzPct val="25000"/>
              <a:buNone/>
            </a:pPr>
            <a:endParaRPr lang="zh-CN" alt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l" rtl="0">
              <a:spcBef>
                <a:spcPts val="0"/>
              </a:spcBef>
              <a:buSzPct val="25000"/>
              <a:buNone/>
            </a:pPr>
            <a:r>
              <a:rPr lang="en-US" altLang="zh-CN"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Log Entry : </a:t>
            </a:r>
            <a:r>
              <a:rPr lang="zh-CN" alt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体现在</a:t>
            </a:r>
            <a:r>
              <a:rPr lang="en-US" altLang="zh-CN"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intel.log</a:t>
            </a:r>
            <a:r>
              <a:rPr lang="zh-CN" alt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里的匹配记录</a:t>
            </a:r>
            <a:endParaRPr lang="zh-CN" alt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p:txBody>
      </p:sp>
      <p:sp>
        <p:nvSpPr>
          <p:cNvPr id="26" name="文本框 25"/>
          <p:cNvSpPr txBox="1"/>
          <p:nvPr/>
        </p:nvSpPr>
        <p:spPr>
          <a:xfrm>
            <a:off x="2295525" y="2379345"/>
            <a:ext cx="513080" cy="648335"/>
          </a:xfrm>
          <a:prstGeom prst="rect">
            <a:avLst/>
          </a:prstGeom>
          <a:noFill/>
          <a:ln>
            <a:noFill/>
          </a:ln>
        </p:spPr>
        <p:txBody>
          <a:bodyPr wrap="none" lIns="91425" tIns="45700" rIns="91425" bIns="45700" anchor="t" anchorCtr="0">
            <a:noAutofit/>
          </a:bodyPr>
          <a:p>
            <a:pPr marL="0" marR="0" lvl="0" indent="0" algn="ctr" rtl="0">
              <a:spcBef>
                <a:spcPts val="0"/>
              </a:spcBef>
              <a:buSzPct val="25000"/>
              <a:buNone/>
            </a:pPr>
            <a:r>
              <a:rPr lang="en-US" altLang="en-US" sz="3200">
                <a:solidFill>
                  <a:schemeClr val="tx1"/>
                </a:solidFill>
                <a:latin typeface="Calibri" panose="020F0502020204030204"/>
                <a:ea typeface="Calibri" panose="020F0502020204030204"/>
                <a:cs typeface="Calibri" panose="020F0502020204030204"/>
                <a:sym typeface="Calibri" panose="020F0502020204030204"/>
              </a:rPr>
              <a:t>+</a:t>
            </a:r>
            <a:endParaRPr lang="en-US" altLang="en-US" sz="3200">
              <a:solidFill>
                <a:schemeClr val="tx1"/>
              </a:solidFill>
              <a:latin typeface="Calibri" panose="020F0502020204030204"/>
              <a:ea typeface="Calibri" panose="020F0502020204030204"/>
              <a:cs typeface="Calibri" panose="020F0502020204030204"/>
              <a:sym typeface="Calibri" panose="020F0502020204030204"/>
            </a:endParaRPr>
          </a:p>
        </p:txBody>
      </p:sp>
      <p:sp>
        <p:nvSpPr>
          <p:cNvPr id="2" name="文本框 1"/>
          <p:cNvSpPr txBox="1"/>
          <p:nvPr/>
        </p:nvSpPr>
        <p:spPr>
          <a:xfrm>
            <a:off x="655955" y="317500"/>
            <a:ext cx="2999740" cy="384810"/>
          </a:xfrm>
          <a:prstGeom prst="rect">
            <a:avLst/>
          </a:prstGeom>
          <a:noFill/>
        </p:spPr>
        <p:txBody>
          <a:bodyPr wrap="square" rtlCol="0">
            <a:spAutoFit/>
          </a:bodyPr>
          <a:p>
            <a:pPr marL="0" marR="0" lvl="0" indent="0" algn="l" rtl="0">
              <a:spcBef>
                <a:spcPts val="640"/>
              </a:spcBef>
              <a:buClr>
                <a:srgbClr val="7F7F7F"/>
              </a:buClr>
              <a:buSzPct val="25000"/>
              <a:buFont typeface="Arial" panose="020B0604020202020204"/>
              <a:buNone/>
            </a:pPr>
            <a:r>
              <a:rPr lang="en-US">
                <a:solidFill>
                  <a:schemeClr val="bg1"/>
                </a:solidFill>
                <a:latin typeface="微软雅黑" panose="020B0503020204020204" pitchFamily="34" charset="-122"/>
                <a:ea typeface="微软雅黑" panose="020B0503020204020204" pitchFamily="34" charset="-122"/>
                <a:cs typeface="Calibri" panose="020F0502020204030204"/>
                <a:sym typeface="Calibri" panose="020F0502020204030204"/>
              </a:rPr>
              <a:t>Intelligence Data and Bro</a:t>
            </a:r>
            <a:endParaRPr lang="en-US" altLang="zh-CN" sz="1400">
              <a:solidFill>
                <a:schemeClr val="bg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147482621" name="图片 5" descr="AAJ7R7O~49HB40$H80N~JZA"/>
          <p:cNvPicPr>
            <a:picLocks noChangeAspect="1"/>
          </p:cNvPicPr>
          <p:nvPr/>
        </p:nvPicPr>
        <p:blipFill>
          <a:blip r:embed="rId1"/>
          <a:stretch>
            <a:fillRect/>
          </a:stretch>
        </p:blipFill>
        <p:spPr>
          <a:xfrm>
            <a:off x="965200" y="1282065"/>
            <a:ext cx="7212330" cy="2579370"/>
          </a:xfrm>
          <a:prstGeom prst="rect">
            <a:avLst/>
          </a:prstGeom>
          <a:noFill/>
          <a:ln w="9525">
            <a:noFill/>
          </a:ln>
        </p:spPr>
      </p:pic>
      <p:sp>
        <p:nvSpPr>
          <p:cNvPr id="2" name="文本框 1"/>
          <p:cNvSpPr txBox="1"/>
          <p:nvPr/>
        </p:nvSpPr>
        <p:spPr>
          <a:xfrm>
            <a:off x="620395" y="892175"/>
            <a:ext cx="2648585" cy="384810"/>
          </a:xfrm>
          <a:prstGeom prst="rect">
            <a:avLst/>
          </a:prstGeom>
          <a:noFill/>
        </p:spPr>
        <p:txBody>
          <a:bodyPr wrap="square" rtlCol="0">
            <a:spAutoFit/>
          </a:bodyPr>
          <a:p>
            <a:pPr marL="0" marR="0" lvl="0" indent="0" algn="l" rtl="0">
              <a:spcBef>
                <a:spcPts val="640"/>
              </a:spcBef>
              <a:buClr>
                <a:srgbClr val="7F7F7F"/>
              </a:buClr>
              <a:buSzPct val="25000"/>
              <a:buFont typeface="Arial" panose="020B0604020202020204"/>
              <a:buNone/>
            </a:pPr>
            <a:r>
              <a:rPr lang="en-US" altLang="zh-CN">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Part 1 </a:t>
            </a:r>
            <a:r>
              <a:rPr lang="zh-CN" altLang="en-US">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非法</a:t>
            </a:r>
            <a:r>
              <a:rPr lang="en-US" altLang="zh-CN">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认证 </a:t>
            </a:r>
            <a:endParaRPr lang="en-US" altLang="zh-CN">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p:txBody>
      </p:sp>
      <p:sp>
        <p:nvSpPr>
          <p:cNvPr id="3" name="文本框 2"/>
          <p:cNvSpPr txBox="1"/>
          <p:nvPr/>
        </p:nvSpPr>
        <p:spPr>
          <a:xfrm>
            <a:off x="1821180" y="3992245"/>
            <a:ext cx="5501005" cy="384810"/>
          </a:xfrm>
          <a:prstGeom prst="rect">
            <a:avLst/>
          </a:prstGeom>
          <a:noFill/>
        </p:spPr>
        <p:txBody>
          <a:bodyPr wrap="square" rtlCol="0">
            <a:spAutoFit/>
          </a:bodyPr>
          <a:p>
            <a:pPr marL="0" marR="0" lvl="0" indent="0" algn="l" rtl="0">
              <a:spcBef>
                <a:spcPts val="640"/>
              </a:spcBef>
              <a:buClr>
                <a:srgbClr val="7F7F7F"/>
              </a:buClr>
              <a:buSzPct val="25000"/>
              <a:buFont typeface="Arial" panose="020B0604020202020204"/>
              <a:buNone/>
            </a:pPr>
            <a:r>
              <a:rPr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发现Web服务器192.168.121.176使用了</a:t>
            </a:r>
            <a:r>
              <a:rPr 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Basic Authentication</a:t>
            </a:r>
            <a:r>
              <a:rPr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a:t>
            </a:r>
            <a:r>
              <a:rPr lang="en-US" altLang="zh-CN">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 </a:t>
            </a:r>
            <a:endParaRPr lang="en-US" altLang="zh-CN">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p:txBody>
      </p:sp>
      <p:sp>
        <p:nvSpPr>
          <p:cNvPr id="4" name="文本框 3"/>
          <p:cNvSpPr txBox="1"/>
          <p:nvPr/>
        </p:nvSpPr>
        <p:spPr>
          <a:xfrm>
            <a:off x="6795770" y="826135"/>
            <a:ext cx="1036320" cy="318135"/>
          </a:xfrm>
          <a:prstGeom prst="rect">
            <a:avLst/>
          </a:prstGeom>
          <a:noFill/>
          <a:ln>
            <a:noFill/>
          </a:ln>
        </p:spPr>
        <p:txBody>
          <a:bodyPr wrap="square" lIns="91425" tIns="45700" rIns="91425" bIns="45700" anchor="t" anchorCtr="0">
            <a:spAutoFit/>
          </a:bodyPr>
          <a:p>
            <a:pPr marL="0" marR="0" lvl="0" indent="0" algn="l" rtl="0">
              <a:spcBef>
                <a:spcPts val="640"/>
              </a:spcBef>
              <a:buClr>
                <a:srgbClr val="7F7F7F"/>
              </a:buClr>
              <a:buSzPct val="25000"/>
              <a:buFont typeface="Arial" panose="020B0604020202020204"/>
              <a:buNone/>
            </a:pPr>
            <a:r>
              <a:rPr sz="1400">
                <a:latin typeface="微软雅黑" panose="020B0503020204020204" pitchFamily="34" charset="-122"/>
                <a:ea typeface="微软雅黑" panose="020B0503020204020204" pitchFamily="34" charset="-122"/>
                <a:cs typeface="Calibri" panose="020F0502020204030204"/>
                <a:sym typeface="Calibri" panose="020F0502020204030204"/>
              </a:rPr>
              <a:t>bro-cut</a:t>
            </a:r>
            <a:endParaRPr lang="en-US" alt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nvSpPr>
        <p:spPr>
          <a:xfrm>
            <a:off x="464820" y="230505"/>
            <a:ext cx="8284210" cy="384810"/>
          </a:xfrm>
          <a:prstGeom prst="rect">
            <a:avLst/>
          </a:prstGeom>
          <a:noFill/>
        </p:spPr>
        <p:txBody>
          <a:bodyPr wrap="square" rtlCol="0">
            <a:spAutoFit/>
          </a:bodyPr>
          <a:p>
            <a:pPr marL="0" marR="0" lvl="0" indent="0" algn="l" rtl="0">
              <a:spcBef>
                <a:spcPts val="640"/>
              </a:spcBef>
              <a:buClr>
                <a:srgbClr val="7F7F7F"/>
              </a:buClr>
              <a:buSzPct val="25000"/>
              <a:buFont typeface="Arial" panose="020B0604020202020204"/>
              <a:buNone/>
            </a:pPr>
            <a:r>
              <a:rPr lang="en-US" altLang="zh-CN">
                <a:solidFill>
                  <a:schemeClr val="bg1"/>
                </a:solidFill>
                <a:latin typeface="微软雅黑" panose="020B0503020204020204" pitchFamily="34" charset="-122"/>
                <a:ea typeface="微软雅黑" panose="020B0503020204020204" pitchFamily="34" charset="-122"/>
                <a:cs typeface="Calibri" panose="020F0502020204030204"/>
                <a:sym typeface="Calibri" panose="020F0502020204030204"/>
              </a:rPr>
              <a:t>Critical Stack Intel.      默认情况下，客户端每小时轮询一次，更新本地订阅源。</a:t>
            </a:r>
            <a:endParaRPr lang="en-US" altLang="zh-CN">
              <a:solidFill>
                <a:schemeClr val="bg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p:txBody>
      </p:sp>
      <p:pic>
        <p:nvPicPr>
          <p:cNvPr id="5" name="图片 4" descr="stack1"/>
          <p:cNvPicPr>
            <a:picLocks noChangeAspect="1"/>
          </p:cNvPicPr>
          <p:nvPr/>
        </p:nvPicPr>
        <p:blipFill>
          <a:blip r:embed="rId1"/>
          <a:stretch>
            <a:fillRect/>
          </a:stretch>
        </p:blipFill>
        <p:spPr>
          <a:xfrm>
            <a:off x="485140" y="702310"/>
            <a:ext cx="8173720" cy="2332990"/>
          </a:xfrm>
          <a:prstGeom prst="rect">
            <a:avLst/>
          </a:prstGeom>
        </p:spPr>
      </p:pic>
      <p:pic>
        <p:nvPicPr>
          <p:cNvPr id="6" name="图片 5" descr="stack2"/>
          <p:cNvPicPr>
            <a:picLocks noChangeAspect="1"/>
          </p:cNvPicPr>
          <p:nvPr/>
        </p:nvPicPr>
        <p:blipFill>
          <a:blip r:embed="rId2"/>
          <a:stretch>
            <a:fillRect/>
          </a:stretch>
        </p:blipFill>
        <p:spPr>
          <a:xfrm>
            <a:off x="485140" y="2679700"/>
            <a:ext cx="8173720" cy="2064385"/>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721995" y="967740"/>
            <a:ext cx="7710170" cy="383540"/>
          </a:xfrm>
          <a:prstGeom prst="rect">
            <a:avLst/>
          </a:prstGeom>
          <a:noFill/>
          <a:ln>
            <a:noFill/>
          </a:ln>
        </p:spPr>
        <p:txBody>
          <a:bodyPr wrap="square" lIns="91425" tIns="45700" rIns="91425" bIns="45700" anchor="t" anchorCtr="0">
            <a:spAutoFit/>
          </a:bodyPr>
          <a:p>
            <a:pPr marL="0" marR="0" lvl="0" indent="0" algn="l" rtl="0">
              <a:spcBef>
                <a:spcPts val="640"/>
              </a:spcBef>
              <a:buClr>
                <a:srgbClr val="7F7F7F"/>
              </a:buClr>
              <a:buSzPct val="25000"/>
              <a:buFont typeface="Arial" panose="020B0604020202020204"/>
              <a:buNone/>
            </a:pPr>
            <a:r>
              <a:rPr lang="en-US">
                <a:latin typeface="微软雅黑" panose="020B0503020204020204" pitchFamily="34" charset="-122"/>
                <a:ea typeface="微软雅黑" panose="020B0503020204020204" pitchFamily="34" charset="-122"/>
                <a:cs typeface="Calibri" panose="020F0502020204030204"/>
                <a:sym typeface="Calibri" panose="020F0502020204030204"/>
              </a:rPr>
              <a:t>Intelligence Data and Bro</a:t>
            </a:r>
            <a:endParaRPr lang="en-US" altLang="zh-CN" sz="1400">
              <a:latin typeface="微软雅黑" panose="020B0503020204020204" pitchFamily="34" charset="-122"/>
              <a:ea typeface="微软雅黑" panose="020B0503020204020204" pitchFamily="34" charset="-122"/>
              <a:cs typeface="Calibri" panose="020F0502020204030204"/>
              <a:sym typeface="Calibri" panose="020F0502020204030204"/>
            </a:endParaRPr>
          </a:p>
        </p:txBody>
      </p:sp>
      <p:sp>
        <p:nvSpPr>
          <p:cNvPr id="3" name="文本框 2"/>
          <p:cNvSpPr txBox="1"/>
          <p:nvPr/>
        </p:nvSpPr>
        <p:spPr>
          <a:xfrm>
            <a:off x="721995" y="1525270"/>
            <a:ext cx="6922770" cy="2675255"/>
          </a:xfrm>
          <a:prstGeom prst="rect">
            <a:avLst/>
          </a:prstGeom>
          <a:noFill/>
          <a:ln>
            <a:noFill/>
          </a:ln>
        </p:spPr>
        <p:txBody>
          <a:bodyPr wrap="square" lIns="91425" tIns="45700" rIns="91425" bIns="45700" anchor="t" anchorCtr="0">
            <a:spAutoFit/>
          </a:bodyPr>
          <a:p>
            <a:pPr marL="0" marR="0" lvl="0" indent="0" algn="l" rtl="0">
              <a:spcBef>
                <a:spcPts val="640"/>
              </a:spcBef>
              <a:buClr>
                <a:srgbClr val="7F7F7F"/>
              </a:buClr>
              <a:buSzPct val="25000"/>
              <a:buFont typeface="Arial" panose="020B0604020202020204"/>
              <a:buNone/>
            </a:pPr>
            <a:r>
              <a:rPr lang="en-US" sz="1400">
                <a:latin typeface="微软雅黑" panose="020B0503020204020204" pitchFamily="34" charset="-122"/>
                <a:ea typeface="微软雅黑" panose="020B0503020204020204" pitchFamily="34" charset="-122"/>
                <a:cs typeface="Calibri" panose="020F0502020204030204"/>
                <a:sym typeface="Calibri" panose="020F0502020204030204"/>
              </a:rPr>
              <a:t>@load frameworks/intel/seen</a:t>
            </a:r>
            <a:endParaRPr lang="en-US" sz="1400">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l" rtl="0">
              <a:spcBef>
                <a:spcPts val="640"/>
              </a:spcBef>
              <a:buClr>
                <a:srgbClr val="7F7F7F"/>
              </a:buClr>
              <a:buSzPct val="25000"/>
              <a:buFont typeface="Arial" panose="020B0604020202020204"/>
              <a:buNone/>
            </a:pPr>
            <a:r>
              <a:rPr lang="en-US" sz="1400">
                <a:latin typeface="微软雅黑" panose="020B0503020204020204" pitchFamily="34" charset="-122"/>
                <a:ea typeface="微软雅黑" panose="020B0503020204020204" pitchFamily="34" charset="-122"/>
                <a:cs typeface="Calibri" panose="020F0502020204030204"/>
                <a:sym typeface="Calibri" panose="020F0502020204030204"/>
              </a:rPr>
              <a:t>@load frameworks/intel/do_notice</a:t>
            </a:r>
            <a:endParaRPr lang="en-US" sz="1400">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l" rtl="0">
              <a:spcBef>
                <a:spcPts val="640"/>
              </a:spcBef>
              <a:buClr>
                <a:srgbClr val="7F7F7F"/>
              </a:buClr>
              <a:buSzPct val="25000"/>
              <a:buFont typeface="Arial" panose="020B0604020202020204"/>
              <a:buNone/>
            </a:pPr>
            <a:endParaRPr lang="en-US" sz="1400">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l" rtl="0">
              <a:spcBef>
                <a:spcPts val="640"/>
              </a:spcBef>
              <a:buClr>
                <a:srgbClr val="7F7F7F"/>
              </a:buClr>
              <a:buSzPct val="25000"/>
              <a:buFont typeface="Arial" panose="020B0604020202020204"/>
              <a:buNone/>
            </a:pPr>
            <a:r>
              <a:rPr lang="en-US" sz="1400">
                <a:latin typeface="微软雅黑" panose="020B0503020204020204" pitchFamily="34" charset="-122"/>
                <a:ea typeface="微软雅黑" panose="020B0503020204020204" pitchFamily="34" charset="-122"/>
                <a:cs typeface="Calibri" panose="020F0502020204030204"/>
                <a:sym typeface="Calibri" panose="020F0502020204030204"/>
              </a:rPr>
              <a:t>seen: </a:t>
            </a:r>
            <a:r>
              <a:rPr lang="zh-CN" altLang="en-US" sz="1400">
                <a:latin typeface="微软雅黑" panose="020B0503020204020204" pitchFamily="34" charset="-122"/>
                <a:ea typeface="微软雅黑" panose="020B0503020204020204" pitchFamily="34" charset="-122"/>
                <a:cs typeface="Calibri" panose="020F0502020204030204"/>
                <a:sym typeface="Calibri" panose="020F0502020204030204"/>
              </a:rPr>
              <a:t>把数据发送到</a:t>
            </a:r>
            <a:r>
              <a:rPr lang="en-US" sz="1400">
                <a:latin typeface="微软雅黑" panose="020B0503020204020204" pitchFamily="34" charset="-122"/>
                <a:ea typeface="微软雅黑" panose="020B0503020204020204" pitchFamily="34" charset="-122"/>
                <a:cs typeface="Calibri" panose="020F0502020204030204"/>
                <a:sym typeface="Calibri" panose="020F0502020204030204"/>
              </a:rPr>
              <a:t>intelligence framework</a:t>
            </a:r>
            <a:r>
              <a:rPr lang="zh-CN" altLang="en-US" sz="1400">
                <a:latin typeface="微软雅黑" panose="020B0503020204020204" pitchFamily="34" charset="-122"/>
                <a:ea typeface="微软雅黑" panose="020B0503020204020204" pitchFamily="34" charset="-122"/>
                <a:cs typeface="Calibri" panose="020F0502020204030204"/>
                <a:sym typeface="Calibri" panose="020F0502020204030204"/>
              </a:rPr>
              <a:t>的脚本          举例说明： </a:t>
            </a:r>
            <a:r>
              <a:rPr lang="en-US" altLang="zh-CN" sz="1400">
                <a:latin typeface="微软雅黑" panose="020B0503020204020204" pitchFamily="34" charset="-122"/>
                <a:ea typeface="微软雅黑" panose="020B0503020204020204" pitchFamily="34" charset="-122"/>
                <a:cs typeface="Calibri" panose="020F0502020204030204"/>
                <a:sym typeface="Calibri" panose="020F0502020204030204"/>
              </a:rPr>
              <a:t>ssl.bro</a:t>
            </a:r>
            <a:endParaRPr lang="en-US" altLang="zh-CN" sz="1400">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l" rtl="0">
              <a:spcBef>
                <a:spcPts val="640"/>
              </a:spcBef>
              <a:buClr>
                <a:srgbClr val="7F7F7F"/>
              </a:buClr>
              <a:buSzPct val="25000"/>
              <a:buFont typeface="Arial" panose="020B0604020202020204"/>
              <a:buNone/>
            </a:pPr>
            <a:endParaRPr lang="en-US" altLang="zh-CN" sz="1400">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l" rtl="0">
              <a:spcBef>
                <a:spcPts val="640"/>
              </a:spcBef>
              <a:buClr>
                <a:srgbClr val="7F7F7F"/>
              </a:buClr>
              <a:buSzPct val="25000"/>
              <a:buFont typeface="Arial" panose="020B0604020202020204"/>
              <a:buNone/>
            </a:pPr>
            <a:r>
              <a:rPr lang="en-US" altLang="zh-CN" sz="1400">
                <a:latin typeface="微软雅黑" panose="020B0503020204020204" pitchFamily="34" charset="-122"/>
                <a:ea typeface="微软雅黑" panose="020B0503020204020204" pitchFamily="34" charset="-122"/>
                <a:cs typeface="Calibri" panose="020F0502020204030204"/>
                <a:sym typeface="Calibri" panose="020F0502020204030204"/>
              </a:rPr>
              <a:t>Notice框架 - meta.do_notice和meta.if_in</a:t>
            </a:r>
            <a:endParaRPr lang="en-US" altLang="zh-CN" sz="1400">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l" rtl="0">
              <a:spcBef>
                <a:spcPts val="640"/>
              </a:spcBef>
              <a:buClr>
                <a:srgbClr val="7F7F7F"/>
              </a:buClr>
              <a:buSzPct val="25000"/>
              <a:buFont typeface="Arial" panose="020B0604020202020204"/>
              <a:buNone/>
            </a:pPr>
            <a:r>
              <a:rPr lang="en-US" altLang="zh-CN" sz="1400">
                <a:latin typeface="微软雅黑" panose="020B0503020204020204" pitchFamily="34" charset="-122"/>
                <a:ea typeface="微软雅黑" panose="020B0503020204020204" pitchFamily="34" charset="-122"/>
                <a:cs typeface="Calibri" panose="020F0502020204030204"/>
                <a:sym typeface="Calibri" panose="020F0502020204030204"/>
              </a:rPr>
              <a:t>meta.do_notice</a:t>
            </a:r>
            <a:r>
              <a:rPr lang="zh-CN" altLang="en-US" sz="1400">
                <a:latin typeface="微软雅黑" panose="020B0503020204020204" pitchFamily="34" charset="-122"/>
                <a:ea typeface="微软雅黑" panose="020B0503020204020204" pitchFamily="34" charset="-122"/>
                <a:cs typeface="Calibri" panose="020F0502020204030204"/>
                <a:sym typeface="Calibri" panose="020F0502020204030204"/>
              </a:rPr>
              <a:t>需要</a:t>
            </a:r>
            <a:r>
              <a:rPr lang="en-US" altLang="zh-CN" sz="1400">
                <a:latin typeface="微软雅黑" panose="020B0503020204020204" pitchFamily="34" charset="-122"/>
                <a:ea typeface="微软雅黑" panose="020B0503020204020204" pitchFamily="34" charset="-122"/>
                <a:cs typeface="Calibri" panose="020F0502020204030204"/>
                <a:sym typeface="Calibri" panose="020F0502020204030204"/>
              </a:rPr>
              <a:t>一个布尔值，该值确定匹配项是否将发送到Notice</a:t>
            </a:r>
            <a:r>
              <a:rPr lang="zh-CN" altLang="en-US" sz="1400">
                <a:latin typeface="微软雅黑" panose="020B0503020204020204" pitchFamily="34" charset="-122"/>
                <a:ea typeface="微软雅黑" panose="020B0503020204020204" pitchFamily="34" charset="-122"/>
                <a:cs typeface="Calibri" panose="020F0502020204030204"/>
                <a:sym typeface="Calibri" panose="020F0502020204030204"/>
              </a:rPr>
              <a:t>框架。</a:t>
            </a:r>
            <a:endParaRPr lang="zh-CN" altLang="en-US" sz="1400">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l" rtl="0">
              <a:spcBef>
                <a:spcPts val="640"/>
              </a:spcBef>
              <a:buClr>
                <a:srgbClr val="7F7F7F"/>
              </a:buClr>
              <a:buSzPct val="25000"/>
              <a:buFont typeface="Arial" panose="020B0604020202020204"/>
              <a:buNone/>
            </a:pPr>
            <a:endParaRPr lang="en-US" altLang="en-US" sz="1400">
              <a:solidFill>
                <a:schemeClr val="tx1"/>
              </a:solidFill>
              <a:latin typeface="Calibri" panose="020F0502020204030204"/>
              <a:ea typeface="Calibri" panose="020F0502020204030204"/>
              <a:cs typeface="Calibri" panose="020F0502020204030204"/>
              <a:sym typeface="Calibri" panose="020F0502020204030204"/>
            </a:endParaRPr>
          </a:p>
          <a:p>
            <a:pPr marL="0" marR="0" lvl="0" indent="0" algn="l" rtl="0">
              <a:spcBef>
                <a:spcPts val="640"/>
              </a:spcBef>
              <a:buClr>
                <a:srgbClr val="7F7F7F"/>
              </a:buClr>
              <a:buSzPct val="25000"/>
              <a:buFont typeface="Arial" panose="020B0604020202020204"/>
              <a:buNone/>
            </a:pPr>
            <a:r>
              <a:rPr lang="en-US" altLang="zh-CN" sz="1400">
                <a:latin typeface="微软雅黑" panose="020B0503020204020204" pitchFamily="34" charset="-122"/>
                <a:ea typeface="微软雅黑" panose="020B0503020204020204" pitchFamily="34" charset="-122"/>
                <a:cs typeface="Calibri" panose="020F0502020204030204"/>
                <a:sym typeface="Calibri" panose="020F0502020204030204"/>
              </a:rPr>
              <a:t>Input</a:t>
            </a:r>
            <a:r>
              <a:rPr lang="zh-CN" altLang="en-US" sz="1400">
                <a:latin typeface="微软雅黑" panose="020B0503020204020204" pitchFamily="34" charset="-122"/>
                <a:ea typeface="微软雅黑" panose="020B0503020204020204" pitchFamily="34" charset="-122"/>
                <a:cs typeface="Calibri" panose="020F0502020204030204"/>
                <a:sym typeface="Calibri" panose="020F0502020204030204"/>
              </a:rPr>
              <a:t>框架 </a:t>
            </a:r>
            <a:endParaRPr lang="en-US" altLang="en-US" sz="1400">
              <a:solidFill>
                <a:schemeClr val="tx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620395" y="892175"/>
            <a:ext cx="7771765" cy="384810"/>
          </a:xfrm>
          <a:prstGeom prst="rect">
            <a:avLst/>
          </a:prstGeom>
          <a:noFill/>
        </p:spPr>
        <p:txBody>
          <a:bodyPr wrap="square" rtlCol="0">
            <a:spAutoFit/>
          </a:bodyPr>
          <a:p>
            <a:pPr marL="0" marR="0" lvl="0" indent="0" algn="l" rtl="0">
              <a:spcBef>
                <a:spcPts val="640"/>
              </a:spcBef>
              <a:buClr>
                <a:srgbClr val="7F7F7F"/>
              </a:buClr>
              <a:buSzPct val="25000"/>
              <a:buFont typeface="Arial" panose="020B0604020202020204"/>
              <a:buNone/>
            </a:pPr>
            <a:r>
              <a:rPr>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From Post-Facto to Real-Time Analysis</a:t>
            </a:r>
            <a:endParaRPr>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p:txBody>
      </p:sp>
      <p:sp>
        <p:nvSpPr>
          <p:cNvPr id="3" name="文本框 2"/>
          <p:cNvSpPr txBox="1"/>
          <p:nvPr/>
        </p:nvSpPr>
        <p:spPr>
          <a:xfrm>
            <a:off x="620395" y="1590675"/>
            <a:ext cx="6183630" cy="330200"/>
          </a:xfrm>
          <a:prstGeom prst="rect">
            <a:avLst/>
          </a:prstGeom>
          <a:noFill/>
          <a:ln>
            <a:noFill/>
          </a:ln>
        </p:spPr>
        <p:txBody>
          <a:bodyPr wrap="none" lIns="91425" tIns="45700" rIns="91425" bIns="45700" anchor="t" anchorCtr="0">
            <a:noAutofit/>
          </a:bodyPr>
          <a:p>
            <a:pPr marL="0" marR="0" lvl="0" indent="0" algn="l" rtl="0">
              <a:spcBef>
                <a:spcPts val="640"/>
              </a:spcBef>
              <a:buClr>
                <a:srgbClr val="7F7F7F"/>
              </a:buClr>
              <a:buSzPct val="25000"/>
              <a:buFont typeface="Arial" panose="020B0604020202020204"/>
              <a:buNone/>
            </a:pPr>
            <a:endParaRPr lang="en-US" altLang="en-US" sz="1400">
              <a:solidFill>
                <a:schemeClr val="tx1"/>
              </a:solidFill>
              <a:latin typeface="Calibri" panose="020F0502020204030204"/>
              <a:ea typeface="Calibri" panose="020F0502020204030204"/>
              <a:cs typeface="Calibri" panose="020F0502020204030204"/>
              <a:sym typeface="Calibri" panose="020F0502020204030204"/>
            </a:endParaRPr>
          </a:p>
        </p:txBody>
      </p:sp>
      <p:sp>
        <p:nvSpPr>
          <p:cNvPr id="4" name="文本框 3"/>
          <p:cNvSpPr txBox="1"/>
          <p:nvPr/>
        </p:nvSpPr>
        <p:spPr>
          <a:xfrm>
            <a:off x="620395" y="1590675"/>
            <a:ext cx="7249795" cy="2945765"/>
          </a:xfrm>
          <a:prstGeom prst="rect">
            <a:avLst/>
          </a:prstGeom>
          <a:noFill/>
          <a:ln>
            <a:noFill/>
          </a:ln>
        </p:spPr>
        <p:txBody>
          <a:bodyPr wrap="none" lIns="91425" tIns="45700" rIns="91425" bIns="45700" anchor="t" anchorCtr="0">
            <a:noAutofit/>
          </a:bodyPr>
          <a:p>
            <a:pPr marL="0" marR="0" lvl="0" indent="0" algn="l" rtl="0">
              <a:spcBef>
                <a:spcPts val="0"/>
              </a:spcBef>
              <a:buSzPct val="25000"/>
              <a:buNone/>
            </a:pPr>
            <a:r>
              <a:rPr lang="zh-CN" alt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防御措施： </a:t>
            </a:r>
            <a:r>
              <a:rPr lang="en-US" alt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NetControl Framework -&gt; Bro IDS + IPS</a:t>
            </a:r>
            <a:endParaRPr lang="zh-CN" alt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l" rtl="0">
              <a:spcBef>
                <a:spcPts val="0"/>
              </a:spcBef>
              <a:buSzPct val="25000"/>
              <a:buNone/>
            </a:pPr>
            <a:endParaRPr lang="en-US" alt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l" rtl="0">
              <a:spcBef>
                <a:spcPts val="0"/>
              </a:spcBef>
              <a:buSzPct val="25000"/>
              <a:buNone/>
            </a:pPr>
            <a:r>
              <a:rPr lang="en-US" alt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NetControl框架位于Bro脚本和</a:t>
            </a:r>
            <a:r>
              <a:rPr lang="zh-CN" alt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用于实现命令的</a:t>
            </a:r>
            <a:r>
              <a:rPr lang="en-US" alt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网络设备（可以是硬件或软件设备）之间。</a:t>
            </a:r>
            <a:endParaRPr lang="en-US" alt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l" rtl="0">
              <a:spcBef>
                <a:spcPts val="0"/>
              </a:spcBef>
              <a:buSzPct val="25000"/>
              <a:buNone/>
            </a:pPr>
            <a:endParaRPr lang="en-US" alt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l" rtl="0">
              <a:spcBef>
                <a:spcPts val="0"/>
              </a:spcBef>
              <a:buSzPct val="25000"/>
              <a:buNone/>
            </a:pPr>
            <a:endParaRPr lang="en-US" alt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l" rtl="0">
              <a:spcBef>
                <a:spcPts val="0"/>
              </a:spcBef>
              <a:buSzPct val="25000"/>
              <a:buNone/>
            </a:pPr>
            <a:r>
              <a:rPr lang="zh-CN" alt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实现哪些功能？</a:t>
            </a:r>
            <a:endParaRPr lang="zh-CN" alt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l" rtl="0">
              <a:spcBef>
                <a:spcPts val="0"/>
              </a:spcBef>
              <a:buSzPct val="25000"/>
              <a:buNone/>
            </a:pPr>
            <a:r>
              <a:rPr lang="zh-CN" alt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 </a:t>
            </a:r>
            <a:endParaRPr lang="zh-CN" alt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l" rtl="0">
              <a:lnSpc>
                <a:spcPct val="110000"/>
              </a:lnSpc>
              <a:spcBef>
                <a:spcPts val="0"/>
              </a:spcBef>
              <a:buSzPct val="25000"/>
              <a:buNone/>
            </a:pPr>
            <a:r>
              <a:rPr lang="en-US" altLang="zh-CN"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    * 交通分流</a:t>
            </a:r>
            <a:endParaRPr lang="en-US" altLang="zh-CN"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l" rtl="0">
              <a:lnSpc>
                <a:spcPct val="110000"/>
              </a:lnSpc>
              <a:spcBef>
                <a:spcPts val="0"/>
              </a:spcBef>
              <a:buSzPct val="25000"/>
              <a:buNone/>
            </a:pPr>
            <a:r>
              <a:rPr lang="en-US" altLang="zh-CN"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    * 阻止网络边界的攻击</a:t>
            </a:r>
            <a:endParaRPr lang="en-US" altLang="zh-CN"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l" rtl="0">
              <a:lnSpc>
                <a:spcPct val="110000"/>
              </a:lnSpc>
              <a:spcBef>
                <a:spcPts val="0"/>
              </a:spcBef>
              <a:buSzPct val="25000"/>
              <a:buNone/>
            </a:pPr>
            <a:r>
              <a:rPr lang="en-US" altLang="zh-CN"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    * 将高流量流重定向到不同的接口</a:t>
            </a:r>
            <a:endParaRPr lang="en-US" altLang="zh-CN"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l" rtl="0">
              <a:lnSpc>
                <a:spcPct val="110000"/>
              </a:lnSpc>
              <a:spcBef>
                <a:spcPts val="0"/>
              </a:spcBef>
              <a:buSzPct val="25000"/>
              <a:buNone/>
            </a:pPr>
            <a:r>
              <a:rPr lang="en-US" altLang="zh-CN"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    * 隔离主机</a:t>
            </a:r>
            <a:endParaRPr lang="en-US" altLang="zh-CN"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p:txBody>
      </p:sp>
      <p:sp>
        <p:nvSpPr>
          <p:cNvPr id="5" name="文本框 4"/>
          <p:cNvSpPr txBox="1"/>
          <p:nvPr/>
        </p:nvSpPr>
        <p:spPr>
          <a:xfrm>
            <a:off x="5695315" y="2678430"/>
            <a:ext cx="2696845" cy="1858010"/>
          </a:xfrm>
          <a:prstGeom prst="rect">
            <a:avLst/>
          </a:prstGeom>
          <a:noFill/>
        </p:spPr>
        <p:txBody>
          <a:bodyPr wrap="square" rtlCol="0">
            <a:spAutoFit/>
          </a:bodyPr>
          <a:p>
            <a:pPr marL="0" marR="0" lvl="0" indent="0" algn="l" rtl="0">
              <a:spcBef>
                <a:spcPts val="640"/>
              </a:spcBef>
              <a:buClr>
                <a:srgbClr val="7F7F7F"/>
              </a:buClr>
              <a:buSzPct val="25000"/>
              <a:buFont typeface="Arial" panose="020B0604020202020204"/>
              <a:buNone/>
            </a:pPr>
            <a:r>
              <a:rPr lang="zh-CN" altLang="en-US">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部署：</a:t>
            </a:r>
            <a:endParaRPr lang="zh-CN" altLang="en-US">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l" rtl="0">
              <a:spcBef>
                <a:spcPts val="640"/>
              </a:spcBef>
              <a:buClr>
                <a:srgbClr val="7F7F7F"/>
              </a:buClr>
              <a:buSzPct val="25000"/>
              <a:buFont typeface="Arial" panose="020B0604020202020204"/>
              <a:buNone/>
            </a:pPr>
            <a:endParaRPr lang="en-US" altLang="zh-CN"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l" rtl="0">
              <a:spcBef>
                <a:spcPts val="640"/>
              </a:spcBef>
              <a:buClr>
                <a:srgbClr val="7F7F7F"/>
              </a:buClr>
              <a:buSzPct val="25000"/>
              <a:buFont typeface="Arial" panose="020B0604020202020204"/>
              <a:buNone/>
            </a:pPr>
            <a:r>
              <a:rPr lang="zh-CN" alt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    </a:t>
            </a:r>
            <a:r>
              <a:rPr lang="en-US" altLang="zh-CN"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Attack Detection - </a:t>
            </a:r>
            <a:r>
              <a:rPr lang="zh-CN" alt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误报率</a:t>
            </a:r>
            <a:endParaRPr lang="zh-CN" alt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l" rtl="0">
              <a:spcBef>
                <a:spcPts val="640"/>
              </a:spcBef>
              <a:buClr>
                <a:srgbClr val="7F7F7F"/>
              </a:buClr>
              <a:buSzPct val="25000"/>
              <a:buFont typeface="Arial" panose="020B0604020202020204"/>
              <a:buNone/>
            </a:pPr>
            <a:r>
              <a:rPr lang="en-US" altLang="zh-CN"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    Intrusion Detection</a:t>
            </a:r>
            <a:endParaRPr lang="en-US" altLang="zh-CN"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l" rtl="0">
              <a:spcBef>
                <a:spcPts val="640"/>
              </a:spcBef>
              <a:buClr>
                <a:srgbClr val="7F7F7F"/>
              </a:buClr>
              <a:buSzPct val="25000"/>
              <a:buFont typeface="Arial" panose="020B0604020202020204"/>
              <a:buNone/>
            </a:pPr>
            <a:endParaRPr lang="en-US" altLang="zh-CN"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l" rtl="0">
              <a:spcBef>
                <a:spcPts val="640"/>
              </a:spcBef>
              <a:buClr>
                <a:srgbClr val="7F7F7F"/>
              </a:buClr>
              <a:buSzPct val="25000"/>
              <a:buFont typeface="Arial" panose="020B0604020202020204"/>
              <a:buNone/>
            </a:pPr>
            <a:r>
              <a:rPr lang="en-US" altLang="zh-CN"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    * Broccoli </a:t>
            </a:r>
            <a:endParaRPr lang="en-US" altLang="zh-CN"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340" name="Shape 1340"/>
        <p:cNvGrpSpPr/>
        <p:nvPr/>
      </p:nvGrpSpPr>
      <p:grpSpPr>
        <a:xfrm>
          <a:off x="0" y="0"/>
          <a:ext cx="0" cy="0"/>
          <a:chOff x="0" y="0"/>
          <a:chExt cx="0" cy="0"/>
        </a:xfrm>
      </p:grpSpPr>
      <p:sp>
        <p:nvSpPr>
          <p:cNvPr id="1341" name="Shape 1341"/>
          <p:cNvSpPr txBox="1"/>
          <p:nvPr>
            <p:ph type="title"/>
          </p:nvPr>
        </p:nvSpPr>
        <p:spPr>
          <a:xfrm>
            <a:off x="287655" y="8493"/>
            <a:ext cx="6172200" cy="857250"/>
          </a:xfrm>
          <a:prstGeom prst="rect">
            <a:avLst/>
          </a:prstGeom>
          <a:noFill/>
          <a:ln>
            <a:noFill/>
          </a:ln>
        </p:spPr>
        <p:txBody>
          <a:bodyPr lIns="68568" tIns="34275" rIns="68568" bIns="34275" anchor="ctr" anchorCtr="0">
            <a:noAutofit/>
          </a:bodyPr>
          <a:lstStyle/>
          <a:p>
            <a:pPr marL="0" marR="0" lvl="0" indent="0" algn="l" rtl="0">
              <a:spcBef>
                <a:spcPts val="0"/>
              </a:spcBef>
              <a:buClr>
                <a:schemeClr val="lt1"/>
              </a:buClr>
              <a:buSzPct val="25000"/>
              <a:buFont typeface="Calibri" panose="020F0502020204030204"/>
              <a:buNone/>
            </a:pPr>
            <a:r>
              <a:rPr lang="en-US" b="0" i="0" u="none" strike="noStrike" cap="none">
                <a:solidFill>
                  <a:schemeClr val="lt1"/>
                </a:solidFill>
                <a:latin typeface="Calibri" panose="020F0502020204030204"/>
                <a:ea typeface="Calibri" panose="020F0502020204030204"/>
                <a:cs typeface="Calibri" panose="020F0502020204030204"/>
                <a:sym typeface="Calibri" panose="020F0502020204030204"/>
              </a:rPr>
              <a:t>Bro Compared</a:t>
            </a:r>
            <a:endParaRPr lang="en-US"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aphicFrame>
        <p:nvGraphicFramePr>
          <p:cNvPr id="1342" name="Shape 1342"/>
          <p:cNvGraphicFramePr/>
          <p:nvPr/>
        </p:nvGraphicFramePr>
        <p:xfrm>
          <a:off x="287655" y="865505"/>
          <a:ext cx="8418830" cy="3954780"/>
        </p:xfrm>
        <a:graphic>
          <a:graphicData uri="http://schemas.openxmlformats.org/drawingml/2006/table">
            <a:tbl>
              <a:tblPr firstRow="1" bandRow="1">
                <a:noFill/>
                <a:tableStyleId>{0BA16484-FE6A-4F29-AA42-D39B8B87BD77}</a:tableStyleId>
              </a:tblPr>
              <a:tblGrid>
                <a:gridCol w="1394460"/>
                <a:gridCol w="1221740"/>
                <a:gridCol w="1219200"/>
                <a:gridCol w="1045845"/>
                <a:gridCol w="1239520"/>
                <a:gridCol w="1090930"/>
                <a:gridCol w="1207135"/>
              </a:tblGrid>
              <a:tr h="625475">
                <a:tc>
                  <a:txBody>
                    <a:bodyPr>
                      <a:spAutoFit/>
                    </a:bodyPr>
                    <a:lstStyle/>
                    <a:p>
                      <a:pPr marL="0" marR="0" lvl="0" indent="0" algn="l" rtl="0">
                        <a:spcBef>
                          <a:spcPts val="0"/>
                        </a:spcBef>
                        <a:buSzPct val="25000"/>
                        <a:buNone/>
                      </a:pPr>
                      <a:endParaRPr sz="1350" u="none" strike="noStrike" cap="none"/>
                    </a:p>
                  </a:txBody>
                  <a:tcPr marL="68587" marR="68587" marT="34293" marB="34293">
                    <a:lnL w="9525" cap="flat" cmpd="sng">
                      <a:solidFill>
                        <a:srgbClr val="000000">
                          <a:alpha val="0"/>
                        </a:srgbClr>
                      </a:solidFill>
                      <a:prstDash val="solid"/>
                      <a:round/>
                      <a:headEnd type="none" w="med" len="med"/>
                      <a:tailEnd type="none" w="med" len="med"/>
                    </a:lnL>
                    <a:lnR w="12700" cap="flat" cmpd="sng">
                      <a:solidFill>
                        <a:srgbClr val="FFFFFF"/>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12700" cap="flat" cmpd="sng">
                      <a:solidFill>
                        <a:srgbClr val="FFFFFF"/>
                      </a:solidFill>
                      <a:prstDash val="solid"/>
                      <a:round/>
                      <a:headEnd type="none" w="med" len="med"/>
                      <a:tailEnd type="none" w="med" len="med"/>
                    </a:lnB>
                  </a:tcPr>
                </a:tc>
                <a:tc>
                  <a:txBody>
                    <a:bodyPr>
                      <a:spAutoFit/>
                    </a:bodyPr>
                    <a:lstStyle/>
                    <a:p>
                      <a:pPr marL="0" marR="0" lvl="0" indent="0" algn="l" rtl="0">
                        <a:spcBef>
                          <a:spcPts val="0"/>
                        </a:spcBef>
                        <a:buSzPct val="25000"/>
                        <a:buNone/>
                      </a:pPr>
                      <a:r>
                        <a:rPr lang="en-US" sz="1800" b="1" u="none" strike="noStrike" cap="none">
                          <a:solidFill>
                            <a:srgbClr val="C12332"/>
                          </a:solidFill>
                        </a:rPr>
                        <a:t>Bro</a:t>
                      </a:r>
                      <a:endParaRPr lang="en-US" sz="1800" b="1" u="none" strike="noStrike" cap="none">
                        <a:solidFill>
                          <a:srgbClr val="C12332"/>
                        </a:solidFill>
                      </a:endParaRPr>
                    </a:p>
                  </a:txBody>
                  <a:tcPr marL="68587" marR="68587" marT="34293" marB="34293">
                    <a:lnL w="12700" cap="flat" cmpd="sng">
                      <a:solidFill>
                        <a:srgbClr val="FFFFFF"/>
                      </a:solidFill>
                      <a:prstDash val="solid"/>
                      <a:round/>
                      <a:headEnd type="none" w="med" len="med"/>
                      <a:tailEnd type="none" w="med" len="med"/>
                    </a:lnL>
                    <a:lnR w="12700" cap="flat" cmpd="sng">
                      <a:solidFill>
                        <a:srgbClr val="FFFFFF"/>
                      </a:solidFill>
                      <a:prstDash val="solid"/>
                      <a:round/>
                      <a:headEnd type="none" w="med" len="med"/>
                      <a:tailEnd type="none" w="med" len="med"/>
                    </a:lnR>
                    <a:lnT w="12700" cap="flat" cmpd="sng">
                      <a:solidFill>
                        <a:srgbClr val="FFFFFF"/>
                      </a:solidFill>
                      <a:prstDash val="solid"/>
                      <a:round/>
                      <a:headEnd type="none" w="med" len="med"/>
                      <a:tailEnd type="none" w="med" len="med"/>
                    </a:lnT>
                    <a:lnB w="12700" cap="flat" cmpd="sng">
                      <a:solidFill>
                        <a:srgbClr val="FFFFFF"/>
                      </a:solidFill>
                      <a:prstDash val="solid"/>
                      <a:round/>
                      <a:headEnd type="none" w="med" len="med"/>
                      <a:tailEnd type="none" w="med" len="med"/>
                    </a:lnB>
                  </a:tcPr>
                </a:tc>
                <a:tc>
                  <a:txBody>
                    <a:bodyPr>
                      <a:spAutoFit/>
                    </a:bodyPr>
                    <a:lstStyle/>
                    <a:p>
                      <a:pPr marL="0" marR="0" lvl="0" indent="0" algn="l" rtl="0">
                        <a:spcBef>
                          <a:spcPts val="0"/>
                        </a:spcBef>
                        <a:buSzPct val="25000"/>
                        <a:buNone/>
                      </a:pPr>
                      <a:r>
                        <a:rPr lang="en-US" sz="1800" b="1" u="none" strike="noStrike" cap="none">
                          <a:solidFill>
                            <a:srgbClr val="C12332"/>
                          </a:solidFill>
                        </a:rPr>
                        <a:t>Snort</a:t>
                      </a:r>
                      <a:endParaRPr lang="en-US" sz="1800" b="1" u="none" strike="noStrike" cap="none">
                        <a:solidFill>
                          <a:srgbClr val="C12332"/>
                        </a:solidFill>
                      </a:endParaRPr>
                    </a:p>
                  </a:txBody>
                  <a:tcPr marL="68587" marR="68587" marT="34293" marB="34293">
                    <a:lnL w="12700" cap="flat" cmpd="sng">
                      <a:solidFill>
                        <a:srgbClr val="FFFFFF"/>
                      </a:solidFill>
                      <a:prstDash val="solid"/>
                      <a:round/>
                      <a:headEnd type="none" w="med" len="med"/>
                      <a:tailEnd type="none" w="med" len="med"/>
                    </a:lnL>
                    <a:lnR w="12700" cap="flat" cmpd="sng">
                      <a:solidFill>
                        <a:srgbClr val="FFFFFF"/>
                      </a:solidFill>
                      <a:prstDash val="solid"/>
                      <a:round/>
                      <a:headEnd type="none" w="med" len="med"/>
                      <a:tailEnd type="none" w="med" len="med"/>
                    </a:lnR>
                    <a:lnT w="12700" cap="flat" cmpd="sng">
                      <a:solidFill>
                        <a:srgbClr val="FFFFFF"/>
                      </a:solidFill>
                      <a:prstDash val="solid"/>
                      <a:round/>
                      <a:headEnd type="none" w="med" len="med"/>
                      <a:tailEnd type="none" w="med" len="med"/>
                    </a:lnT>
                    <a:lnB w="12700" cap="flat" cmpd="sng">
                      <a:solidFill>
                        <a:srgbClr val="FFFFFF"/>
                      </a:solidFill>
                      <a:prstDash val="solid"/>
                      <a:round/>
                      <a:headEnd type="none" w="med" len="med"/>
                      <a:tailEnd type="none" w="med" len="med"/>
                    </a:lnB>
                  </a:tcPr>
                </a:tc>
                <a:tc>
                  <a:txBody>
                    <a:bodyPr>
                      <a:spAutoFit/>
                    </a:bodyPr>
                    <a:lstStyle/>
                    <a:p>
                      <a:pPr marL="0" marR="0" lvl="0" indent="0" algn="l" rtl="0">
                        <a:spcBef>
                          <a:spcPts val="0"/>
                        </a:spcBef>
                        <a:buSzPct val="25000"/>
                        <a:buNone/>
                      </a:pPr>
                      <a:r>
                        <a:rPr lang="en-US" sz="1600" b="1" u="none" strike="noStrike" cap="none">
                          <a:solidFill>
                            <a:srgbClr val="C12332"/>
                          </a:solidFill>
                        </a:rPr>
                        <a:t>Wireshark&amp; Tshark</a:t>
                      </a:r>
                      <a:endParaRPr lang="en-US" sz="1600" b="1" u="none" strike="noStrike" cap="none">
                        <a:solidFill>
                          <a:srgbClr val="C12332"/>
                        </a:solidFill>
                      </a:endParaRPr>
                    </a:p>
                  </a:txBody>
                  <a:tcPr marL="68587" marR="68587" marT="34293" marB="34293">
                    <a:lnL w="12700" cap="flat" cmpd="sng">
                      <a:solidFill>
                        <a:srgbClr val="FFFFFF"/>
                      </a:solidFill>
                      <a:prstDash val="solid"/>
                      <a:round/>
                      <a:headEnd type="none" w="med" len="med"/>
                      <a:tailEnd type="none" w="med" len="med"/>
                    </a:lnL>
                    <a:lnR w="12700" cap="flat" cmpd="sng">
                      <a:solidFill>
                        <a:srgbClr val="FFFFFF"/>
                      </a:solidFill>
                      <a:prstDash val="solid"/>
                      <a:round/>
                      <a:headEnd type="none" w="med" len="med"/>
                      <a:tailEnd type="none" w="med" len="med"/>
                    </a:lnR>
                    <a:lnT w="12700" cap="flat" cmpd="sng">
                      <a:solidFill>
                        <a:srgbClr val="FFFFFF"/>
                      </a:solidFill>
                      <a:prstDash val="solid"/>
                      <a:round/>
                      <a:headEnd type="none" w="med" len="med"/>
                      <a:tailEnd type="none" w="med" len="med"/>
                    </a:lnT>
                    <a:lnB w="12700" cap="flat" cmpd="sng">
                      <a:solidFill>
                        <a:srgbClr val="FFFFFF"/>
                      </a:solidFill>
                      <a:prstDash val="solid"/>
                      <a:round/>
                      <a:headEnd type="none" w="med" len="med"/>
                      <a:tailEnd type="none" w="med" len="med"/>
                    </a:lnB>
                  </a:tcPr>
                </a:tc>
                <a:tc>
                  <a:txBody>
                    <a:bodyPr>
                      <a:spAutoFit/>
                    </a:bodyPr>
                    <a:lstStyle/>
                    <a:p>
                      <a:pPr marL="0" marR="0" lvl="0" indent="0" algn="l" rtl="0">
                        <a:spcBef>
                          <a:spcPts val="0"/>
                        </a:spcBef>
                        <a:buSzPct val="25000"/>
                        <a:buNone/>
                      </a:pPr>
                      <a:r>
                        <a:rPr lang="en-US" sz="1800" b="1" u="none" strike="noStrike" cap="none">
                          <a:solidFill>
                            <a:srgbClr val="C12332"/>
                          </a:solidFill>
                        </a:rPr>
                        <a:t>Tcpdump</a:t>
                      </a:r>
                      <a:endParaRPr lang="en-US" sz="1800" b="1" u="none" strike="noStrike" cap="none">
                        <a:solidFill>
                          <a:srgbClr val="C12332"/>
                        </a:solidFill>
                      </a:endParaRPr>
                    </a:p>
                  </a:txBody>
                  <a:tcPr marL="68587" marR="68587" marT="34293" marB="34293">
                    <a:lnL w="12700" cap="flat" cmpd="sng">
                      <a:solidFill>
                        <a:srgbClr val="FFFFFF"/>
                      </a:solidFill>
                      <a:prstDash val="solid"/>
                      <a:round/>
                      <a:headEnd type="none" w="med" len="med"/>
                      <a:tailEnd type="none" w="med" len="med"/>
                    </a:lnL>
                    <a:lnR w="12700" cap="flat" cmpd="sng">
                      <a:solidFill>
                        <a:srgbClr val="FFFFFF"/>
                      </a:solidFill>
                      <a:prstDash val="solid"/>
                      <a:round/>
                      <a:headEnd type="none" w="med" len="med"/>
                      <a:tailEnd type="none" w="med" len="med"/>
                    </a:lnR>
                    <a:lnT w="12700" cap="flat" cmpd="sng">
                      <a:solidFill>
                        <a:srgbClr val="FFFFFF"/>
                      </a:solidFill>
                      <a:prstDash val="solid"/>
                      <a:round/>
                      <a:headEnd type="none" w="med" len="med"/>
                      <a:tailEnd type="none" w="med" len="med"/>
                    </a:lnT>
                    <a:lnB w="12700" cap="flat" cmpd="sng">
                      <a:solidFill>
                        <a:srgbClr val="FFFFFF"/>
                      </a:solidFill>
                      <a:prstDash val="solid"/>
                      <a:round/>
                      <a:headEnd type="none" w="med" len="med"/>
                      <a:tailEnd type="none" w="med" len="med"/>
                    </a:lnB>
                  </a:tcPr>
                </a:tc>
                <a:tc>
                  <a:txBody>
                    <a:bodyPr>
                      <a:spAutoFit/>
                    </a:bodyPr>
                    <a:lstStyle/>
                    <a:p>
                      <a:pPr marL="0" marR="0" lvl="0" indent="0" algn="l" rtl="0">
                        <a:spcBef>
                          <a:spcPts val="0"/>
                        </a:spcBef>
                        <a:buSzPct val="25000"/>
                        <a:buNone/>
                      </a:pPr>
                      <a:r>
                        <a:rPr lang="en-US" sz="1600" b="1" u="none" strike="noStrike" cap="none">
                          <a:solidFill>
                            <a:srgbClr val="C12332"/>
                          </a:solidFill>
                        </a:rPr>
                        <a:t>ChopShop</a:t>
                      </a:r>
                      <a:endParaRPr lang="en-US" sz="1600" b="1" u="none" strike="noStrike" cap="none">
                        <a:solidFill>
                          <a:srgbClr val="C12332"/>
                        </a:solidFill>
                      </a:endParaRPr>
                    </a:p>
                  </a:txBody>
                  <a:tcPr marL="68587" marR="68587" marT="34293" marB="34293">
                    <a:lnL w="12700" cap="flat" cmpd="sng">
                      <a:solidFill>
                        <a:srgbClr val="FFFFFF"/>
                      </a:solidFill>
                      <a:prstDash val="solid"/>
                      <a:round/>
                      <a:headEnd type="none" w="med" len="med"/>
                      <a:tailEnd type="none" w="med" len="med"/>
                    </a:lnL>
                    <a:lnR w="12700" cap="flat" cmpd="sng">
                      <a:solidFill>
                        <a:srgbClr val="FFFFFF"/>
                      </a:solidFill>
                      <a:prstDash val="solid"/>
                      <a:round/>
                      <a:headEnd type="none" w="med" len="med"/>
                      <a:tailEnd type="none" w="med" len="med"/>
                    </a:lnR>
                    <a:lnT w="12700" cap="flat" cmpd="sng">
                      <a:solidFill>
                        <a:srgbClr val="FFFFFF"/>
                      </a:solidFill>
                      <a:prstDash val="solid"/>
                      <a:round/>
                      <a:headEnd type="none" w="med" len="med"/>
                      <a:tailEnd type="none" w="med" len="med"/>
                    </a:lnT>
                    <a:lnB w="12700" cap="flat" cmpd="sng">
                      <a:solidFill>
                        <a:srgbClr val="FFFFFF"/>
                      </a:solidFill>
                      <a:prstDash val="solid"/>
                      <a:round/>
                      <a:headEnd type="none" w="med" len="med"/>
                      <a:tailEnd type="none" w="med" len="med"/>
                    </a:lnB>
                  </a:tcPr>
                </a:tc>
                <a:tc>
                  <a:txBody>
                    <a:bodyPr>
                      <a:spAutoFit/>
                    </a:bodyPr>
                    <a:lstStyle/>
                    <a:p>
                      <a:pPr marL="0" marR="0" lvl="0" indent="0" algn="l" rtl="0">
                        <a:spcBef>
                          <a:spcPts val="0"/>
                        </a:spcBef>
                        <a:buSzPct val="25000"/>
                        <a:buNone/>
                      </a:pPr>
                      <a:r>
                        <a:rPr lang="en-US" sz="1800" b="1" u="none" strike="noStrike" cap="none">
                          <a:solidFill>
                            <a:srgbClr val="C12332"/>
                          </a:solidFill>
                        </a:rPr>
                        <a:t>Netflow</a:t>
                      </a:r>
                      <a:endParaRPr lang="en-US" sz="1800" b="1" u="none" strike="noStrike" cap="none">
                        <a:solidFill>
                          <a:srgbClr val="C12332"/>
                        </a:solidFill>
                      </a:endParaRPr>
                    </a:p>
                  </a:txBody>
                  <a:tcPr marL="68587" marR="68587" marT="34293" marB="34293">
                    <a:lnL w="12700" cap="flat" cmpd="sng">
                      <a:solidFill>
                        <a:srgbClr val="FFFFFF"/>
                      </a:solidFill>
                      <a:prstDash val="solid"/>
                      <a:round/>
                      <a:headEnd type="none" w="med" len="med"/>
                      <a:tailEnd type="none" w="med" len="med"/>
                    </a:lnL>
                    <a:lnR w="12700" cap="flat" cmpd="sng">
                      <a:solidFill>
                        <a:srgbClr val="FFFFFF"/>
                      </a:solidFill>
                      <a:prstDash val="solid"/>
                      <a:round/>
                      <a:headEnd type="none" w="med" len="med"/>
                      <a:tailEnd type="none" w="med" len="med"/>
                    </a:lnR>
                    <a:lnT w="12700" cap="flat" cmpd="sng">
                      <a:solidFill>
                        <a:srgbClr val="FFFFFF"/>
                      </a:solidFill>
                      <a:prstDash val="solid"/>
                      <a:round/>
                      <a:headEnd type="none" w="med" len="med"/>
                      <a:tailEnd type="none" w="med" len="med"/>
                    </a:lnT>
                    <a:lnB w="12700" cap="flat" cmpd="sng">
                      <a:solidFill>
                        <a:srgbClr val="FFFFFF"/>
                      </a:solidFill>
                      <a:prstDash val="solid"/>
                      <a:round/>
                      <a:headEnd type="none" w="med" len="med"/>
                      <a:tailEnd type="none" w="med" len="med"/>
                    </a:lnB>
                  </a:tcPr>
                </a:tc>
              </a:tr>
              <a:tr h="624840">
                <a:tc>
                  <a:txBody>
                    <a:bodyPr>
                      <a:spAutoFit/>
                    </a:bodyPr>
                    <a:lstStyle/>
                    <a:p>
                      <a:pPr marL="0" marR="0" lvl="0" indent="0" algn="l" rtl="0">
                        <a:spcBef>
                          <a:spcPts val="0"/>
                        </a:spcBef>
                        <a:buSzPct val="25000"/>
                        <a:buNone/>
                      </a:pPr>
                      <a:r>
                        <a:rPr lang="zh-CN" altLang="en-US" sz="1400" b="1" u="none" strike="noStrike" cap="none">
                          <a:solidFill>
                            <a:srgbClr val="C12332"/>
                          </a:solidFill>
                          <a:latin typeface="微软雅黑" panose="020B0503020204020204" pitchFamily="34" charset="-122"/>
                          <a:ea typeface="微软雅黑" panose="020B0503020204020204" pitchFamily="34" charset="-122"/>
                        </a:rPr>
                        <a:t>优势</a:t>
                      </a:r>
                      <a:endParaRPr lang="zh-CN" altLang="en-US" sz="1400" b="1" u="none" strike="noStrike" cap="none">
                        <a:solidFill>
                          <a:srgbClr val="C12332"/>
                        </a:solidFill>
                        <a:latin typeface="微软雅黑" panose="020B0503020204020204" pitchFamily="34" charset="-122"/>
                        <a:ea typeface="微软雅黑" panose="020B0503020204020204" pitchFamily="34" charset="-122"/>
                      </a:endParaRPr>
                    </a:p>
                  </a:txBody>
                  <a:tcPr marL="68587" marR="68587" marT="34293" marB="34293">
                    <a:lnL w="12700" cap="flat" cmpd="sng">
                      <a:solidFill>
                        <a:srgbClr val="FFFFFF"/>
                      </a:solidFill>
                      <a:prstDash val="solid"/>
                      <a:round/>
                      <a:headEnd type="none" w="med" len="med"/>
                      <a:tailEnd type="none" w="med" len="med"/>
                    </a:lnL>
                    <a:lnR w="12700" cap="flat" cmpd="sng">
                      <a:solidFill>
                        <a:srgbClr val="FFFFFF"/>
                      </a:solidFill>
                      <a:prstDash val="solid"/>
                      <a:round/>
                      <a:headEnd type="none" w="med" len="med"/>
                      <a:tailEnd type="none" w="med" len="med"/>
                    </a:lnR>
                    <a:lnT w="12700" cap="flat" cmpd="sng">
                      <a:solidFill>
                        <a:srgbClr val="FFFFFF"/>
                      </a:solidFill>
                      <a:prstDash val="solid"/>
                      <a:round/>
                      <a:headEnd type="none" w="med" len="med"/>
                      <a:tailEnd type="none" w="med" len="med"/>
                    </a:lnT>
                    <a:lnB w="12700" cap="flat" cmpd="sng">
                      <a:solidFill>
                        <a:srgbClr val="FFFFFF"/>
                      </a:solidFill>
                      <a:prstDash val="solid"/>
                      <a:round/>
                      <a:headEnd type="none" w="med" len="med"/>
                      <a:tailEnd type="none" w="med" len="med"/>
                    </a:lnB>
                  </a:tcPr>
                </a:tc>
                <a:tc>
                  <a:txBody>
                    <a:bodyPr>
                      <a:spAutoFit/>
                    </a:bodyPr>
                    <a:lstStyle/>
                    <a:p>
                      <a:pPr marL="0" marR="0" lvl="0" indent="0" algn="l" rtl="0">
                        <a:spcBef>
                          <a:spcPts val="0"/>
                        </a:spcBef>
                        <a:buSzPct val="25000"/>
                        <a:buNone/>
                      </a:pPr>
                      <a:r>
                        <a:rPr lang="zh-CN" altLang="en-US" sz="1400" u="none" strike="noStrike" cap="none">
                          <a:solidFill>
                            <a:schemeClr val="bg1"/>
                          </a:solidFill>
                          <a:latin typeface="微软雅黑" panose="020B0503020204020204" pitchFamily="34" charset="-122"/>
                          <a:ea typeface="微软雅黑" panose="020B0503020204020204" pitchFamily="34" charset="-122"/>
                        </a:rPr>
                        <a:t>高级的</a:t>
                      </a:r>
                      <a:endParaRPr lang="zh-CN" altLang="en-US" sz="1400" u="none" strike="noStrike" cap="none">
                        <a:solidFill>
                          <a:schemeClr val="bg1"/>
                        </a:solidFill>
                        <a:latin typeface="微软雅黑" panose="020B0503020204020204" pitchFamily="34" charset="-122"/>
                        <a:ea typeface="微软雅黑" panose="020B0503020204020204" pitchFamily="34" charset="-122"/>
                      </a:endParaRPr>
                    </a:p>
                    <a:p>
                      <a:pPr marL="0" marR="0" lvl="0" indent="0" algn="l" rtl="0">
                        <a:spcBef>
                          <a:spcPts val="0"/>
                        </a:spcBef>
                        <a:buSzPct val="25000"/>
                        <a:buNone/>
                      </a:pPr>
                      <a:r>
                        <a:rPr lang="zh-CN" altLang="en-US" sz="1400" u="none" strike="noStrike" cap="none">
                          <a:solidFill>
                            <a:schemeClr val="bg1"/>
                          </a:solidFill>
                          <a:latin typeface="微软雅黑" panose="020B0503020204020204" pitchFamily="34" charset="-122"/>
                          <a:ea typeface="微软雅黑" panose="020B0503020204020204" pitchFamily="34" charset="-122"/>
                        </a:rPr>
                        <a:t>异常检测</a:t>
                      </a:r>
                      <a:endParaRPr lang="zh-CN" altLang="en-US" sz="1400" u="none" strike="noStrike" cap="none">
                        <a:solidFill>
                          <a:schemeClr val="bg1"/>
                        </a:solidFill>
                        <a:latin typeface="微软雅黑" panose="020B0503020204020204" pitchFamily="34" charset="-122"/>
                        <a:ea typeface="微软雅黑" panose="020B0503020204020204" pitchFamily="34" charset="-122"/>
                      </a:endParaRPr>
                    </a:p>
                  </a:txBody>
                  <a:tcPr marL="68587" marR="68587" marT="34293" marB="34293">
                    <a:lnL w="12700" cap="flat" cmpd="sng">
                      <a:solidFill>
                        <a:srgbClr val="FFFFFF"/>
                      </a:solidFill>
                      <a:prstDash val="solid"/>
                      <a:round/>
                      <a:headEnd type="none" w="med" len="med"/>
                      <a:tailEnd type="none" w="med" len="med"/>
                    </a:lnL>
                    <a:lnR w="12700" cap="flat" cmpd="sng">
                      <a:solidFill>
                        <a:srgbClr val="FFFFFF"/>
                      </a:solidFill>
                      <a:prstDash val="solid"/>
                      <a:round/>
                      <a:headEnd type="none" w="med" len="med"/>
                      <a:tailEnd type="none" w="med" len="med"/>
                    </a:lnR>
                    <a:lnT w="12700" cap="flat" cmpd="sng">
                      <a:solidFill>
                        <a:srgbClr val="FFFFFF"/>
                      </a:solidFill>
                      <a:prstDash val="solid"/>
                      <a:round/>
                      <a:headEnd type="none" w="med" len="med"/>
                      <a:tailEnd type="none" w="med" len="med"/>
                    </a:lnT>
                    <a:lnB w="12700" cap="flat" cmpd="sng">
                      <a:solidFill>
                        <a:srgbClr val="FFFFFF"/>
                      </a:solidFill>
                      <a:prstDash val="solid"/>
                      <a:round/>
                      <a:headEnd type="none" w="med" len="med"/>
                      <a:tailEnd type="none" w="med" len="med"/>
                    </a:lnB>
                  </a:tcPr>
                </a:tc>
                <a:tc>
                  <a:txBody>
                    <a:bodyPr>
                      <a:spAutoFit/>
                    </a:bodyPr>
                    <a:lstStyle/>
                    <a:p>
                      <a:pPr marL="0" marR="0" lvl="0" indent="0" algn="l" rtl="0">
                        <a:spcBef>
                          <a:spcPts val="0"/>
                        </a:spcBef>
                        <a:buSzPct val="25000"/>
                        <a:buNone/>
                      </a:pPr>
                      <a:r>
                        <a:rPr lang="en-US" sz="1400" u="none" strike="noStrike" cap="none">
                          <a:solidFill>
                            <a:schemeClr val="bg1"/>
                          </a:solidFill>
                          <a:latin typeface="微软雅黑" panose="020B0503020204020204" pitchFamily="34" charset="-122"/>
                          <a:ea typeface="微软雅黑" panose="020B0503020204020204" pitchFamily="34" charset="-122"/>
                        </a:rPr>
                        <a:t>正则表达式，签名</a:t>
                      </a:r>
                      <a:endParaRPr lang="en-US" sz="1400" u="none" strike="noStrike" cap="none">
                        <a:solidFill>
                          <a:schemeClr val="bg1"/>
                        </a:solidFill>
                        <a:latin typeface="微软雅黑" panose="020B0503020204020204" pitchFamily="34" charset="-122"/>
                        <a:ea typeface="微软雅黑" panose="020B0503020204020204" pitchFamily="34" charset="-122"/>
                      </a:endParaRPr>
                    </a:p>
                  </a:txBody>
                  <a:tcPr marL="68587" marR="68587" marT="34293" marB="34293">
                    <a:lnL w="12700" cap="flat" cmpd="sng">
                      <a:solidFill>
                        <a:srgbClr val="FFFFFF"/>
                      </a:solidFill>
                      <a:prstDash val="solid"/>
                      <a:round/>
                      <a:headEnd type="none" w="med" len="med"/>
                      <a:tailEnd type="none" w="med" len="med"/>
                    </a:lnL>
                    <a:lnR w="12700" cap="flat" cmpd="sng">
                      <a:solidFill>
                        <a:srgbClr val="FFFFFF"/>
                      </a:solidFill>
                      <a:prstDash val="solid"/>
                      <a:round/>
                      <a:headEnd type="none" w="med" len="med"/>
                      <a:tailEnd type="none" w="med" len="med"/>
                    </a:lnR>
                    <a:lnT w="12700" cap="flat" cmpd="sng">
                      <a:solidFill>
                        <a:srgbClr val="FFFFFF"/>
                      </a:solidFill>
                      <a:prstDash val="solid"/>
                      <a:round/>
                      <a:headEnd type="none" w="med" len="med"/>
                      <a:tailEnd type="none" w="med" len="med"/>
                    </a:lnT>
                    <a:lnB w="12700" cap="flat" cmpd="sng">
                      <a:solidFill>
                        <a:srgbClr val="FFFFFF"/>
                      </a:solidFill>
                      <a:prstDash val="solid"/>
                      <a:round/>
                      <a:headEnd type="none" w="med" len="med"/>
                      <a:tailEnd type="none" w="med" len="med"/>
                    </a:lnB>
                    <a:solidFill>
                      <a:srgbClr val="3F3F3F"/>
                    </a:solidFill>
                  </a:tcPr>
                </a:tc>
                <a:tc>
                  <a:txBody>
                    <a:bodyPr>
                      <a:spAutoFit/>
                    </a:bodyPr>
                    <a:lstStyle/>
                    <a:p>
                      <a:pPr marL="0" marR="0" lvl="0" indent="0" algn="l" rtl="0">
                        <a:spcBef>
                          <a:spcPts val="0"/>
                        </a:spcBef>
                        <a:buSzPct val="25000"/>
                        <a:buNone/>
                      </a:pPr>
                      <a:r>
                        <a:rPr lang="zh-CN" altLang="en-US" sz="1400" u="none" strike="noStrike" cap="none">
                          <a:solidFill>
                            <a:schemeClr val="bg1"/>
                          </a:solidFill>
                          <a:latin typeface="微软雅黑" panose="020B0503020204020204" pitchFamily="34" charset="-122"/>
                          <a:ea typeface="微软雅黑" panose="020B0503020204020204" pitchFamily="34" charset="-122"/>
                        </a:rPr>
                        <a:t>流量分析</a:t>
                      </a:r>
                      <a:endParaRPr lang="zh-CN" altLang="en-US" sz="1400" u="none" strike="noStrike" cap="none">
                        <a:solidFill>
                          <a:schemeClr val="bg1"/>
                        </a:solidFill>
                        <a:latin typeface="微软雅黑" panose="020B0503020204020204" pitchFamily="34" charset="-122"/>
                        <a:ea typeface="微软雅黑" panose="020B0503020204020204" pitchFamily="34" charset="-122"/>
                      </a:endParaRPr>
                    </a:p>
                  </a:txBody>
                  <a:tcPr marL="68587" marR="68587" marT="34293" marB="34293">
                    <a:lnL w="12700" cap="flat" cmpd="sng">
                      <a:solidFill>
                        <a:srgbClr val="FFFFFF"/>
                      </a:solidFill>
                      <a:prstDash val="solid"/>
                      <a:round/>
                      <a:headEnd type="none" w="med" len="med"/>
                      <a:tailEnd type="none" w="med" len="med"/>
                    </a:lnL>
                    <a:lnR w="12700" cap="flat" cmpd="sng">
                      <a:solidFill>
                        <a:srgbClr val="FFFFFF"/>
                      </a:solidFill>
                      <a:prstDash val="solid"/>
                      <a:round/>
                      <a:headEnd type="none" w="med" len="med"/>
                      <a:tailEnd type="none" w="med" len="med"/>
                    </a:lnR>
                    <a:lnT w="12700" cap="flat" cmpd="sng">
                      <a:solidFill>
                        <a:srgbClr val="FFFFFF"/>
                      </a:solidFill>
                      <a:prstDash val="solid"/>
                      <a:round/>
                      <a:headEnd type="none" w="med" len="med"/>
                      <a:tailEnd type="none" w="med" len="med"/>
                    </a:lnT>
                    <a:lnB w="12700" cap="flat" cmpd="sng">
                      <a:solidFill>
                        <a:srgbClr val="FFFFFF"/>
                      </a:solidFill>
                      <a:prstDash val="solid"/>
                      <a:round/>
                      <a:headEnd type="none" w="med" len="med"/>
                      <a:tailEnd type="none" w="med" len="med"/>
                    </a:lnB>
                  </a:tcPr>
                </a:tc>
                <a:tc>
                  <a:txBody>
                    <a:bodyPr>
                      <a:spAutoFit/>
                    </a:bodyPr>
                    <a:lstStyle/>
                    <a:p>
                      <a:pPr marL="0" marR="0" lvl="0" indent="0" algn="l" rtl="0">
                        <a:spcBef>
                          <a:spcPts val="0"/>
                        </a:spcBef>
                        <a:buSzPct val="25000"/>
                        <a:buNone/>
                      </a:pPr>
                      <a:r>
                        <a:rPr lang="zh-CN" altLang="en-US" sz="1350">
                          <a:solidFill>
                            <a:schemeClr val="bg1"/>
                          </a:solidFill>
                          <a:latin typeface="微软雅黑" panose="020B0503020204020204" pitchFamily="34" charset="-122"/>
                          <a:ea typeface="微软雅黑" panose="020B0503020204020204" pitchFamily="34" charset="-122"/>
                          <a:sym typeface="+mn-ea"/>
                        </a:rPr>
                        <a:t>抓取数据包</a:t>
                      </a:r>
                      <a:endParaRPr lang="zh-CN" altLang="en-US" sz="1350">
                        <a:solidFill>
                          <a:schemeClr val="bg1"/>
                        </a:solidFill>
                        <a:latin typeface="微软雅黑" panose="020B0503020204020204" pitchFamily="34" charset="-122"/>
                        <a:ea typeface="微软雅黑" panose="020B0503020204020204" pitchFamily="34" charset="-122"/>
                        <a:sym typeface="+mn-ea"/>
                      </a:endParaRPr>
                    </a:p>
                  </a:txBody>
                  <a:tcPr marL="68587" marR="68587" marT="34293" marB="34293">
                    <a:lnL w="12700" cap="flat" cmpd="sng">
                      <a:solidFill>
                        <a:srgbClr val="FFFFFF"/>
                      </a:solidFill>
                      <a:prstDash val="solid"/>
                      <a:round/>
                      <a:headEnd type="none" w="med" len="med"/>
                      <a:tailEnd type="none" w="med" len="med"/>
                    </a:lnL>
                    <a:lnR w="12700" cap="flat" cmpd="sng">
                      <a:solidFill>
                        <a:srgbClr val="FFFFFF"/>
                      </a:solidFill>
                      <a:prstDash val="solid"/>
                      <a:round/>
                      <a:headEnd type="none" w="med" len="med"/>
                      <a:tailEnd type="none" w="med" len="med"/>
                    </a:lnR>
                    <a:lnT w="12700" cap="flat" cmpd="sng">
                      <a:solidFill>
                        <a:srgbClr val="FFFFFF"/>
                      </a:solidFill>
                      <a:prstDash val="solid"/>
                      <a:round/>
                      <a:headEnd type="none" w="med" len="med"/>
                      <a:tailEnd type="none" w="med" len="med"/>
                    </a:lnT>
                    <a:lnB w="12700" cap="flat" cmpd="sng">
                      <a:solidFill>
                        <a:srgbClr val="FFFFFF"/>
                      </a:solidFill>
                      <a:prstDash val="solid"/>
                      <a:round/>
                      <a:headEnd type="none" w="med" len="med"/>
                      <a:tailEnd type="none" w="med" len="med"/>
                    </a:lnB>
                  </a:tcPr>
                </a:tc>
                <a:tc>
                  <a:txBody>
                    <a:bodyPr>
                      <a:spAutoFit/>
                    </a:bodyPr>
                    <a:lstStyle/>
                    <a:p>
                      <a:pPr marL="0" marR="0" lvl="0" indent="0" algn="l" rtl="0">
                        <a:spcBef>
                          <a:spcPts val="0"/>
                        </a:spcBef>
                        <a:buSzPct val="25000"/>
                        <a:buNone/>
                      </a:pPr>
                      <a:r>
                        <a:rPr lang="zh-CN" altLang="en-US" sz="1350">
                          <a:solidFill>
                            <a:schemeClr val="bg1"/>
                          </a:solidFill>
                          <a:latin typeface="微软雅黑" panose="020B0503020204020204" pitchFamily="34" charset="-122"/>
                          <a:ea typeface="微软雅黑" panose="020B0503020204020204" pitchFamily="34" charset="-122"/>
                          <a:sym typeface="+mn-ea"/>
                        </a:rPr>
                        <a:t>协议解码</a:t>
                      </a:r>
                      <a:endParaRPr lang="zh-CN" altLang="en-US" sz="1350">
                        <a:solidFill>
                          <a:schemeClr val="bg1"/>
                        </a:solidFill>
                        <a:latin typeface="微软雅黑" panose="020B0503020204020204" pitchFamily="34" charset="-122"/>
                        <a:ea typeface="微软雅黑" panose="020B0503020204020204" pitchFamily="34" charset="-122"/>
                        <a:sym typeface="+mn-ea"/>
                      </a:endParaRPr>
                    </a:p>
                  </a:txBody>
                  <a:tcPr marL="68587" marR="68587" marT="34293" marB="34293">
                    <a:lnL w="12700" cap="flat" cmpd="sng">
                      <a:solidFill>
                        <a:srgbClr val="FFFFFF"/>
                      </a:solidFill>
                      <a:prstDash val="solid"/>
                      <a:round/>
                      <a:headEnd type="none" w="med" len="med"/>
                      <a:tailEnd type="none" w="med" len="med"/>
                    </a:lnL>
                    <a:lnR w="12700" cap="flat" cmpd="sng">
                      <a:solidFill>
                        <a:srgbClr val="FFFFFF"/>
                      </a:solidFill>
                      <a:prstDash val="solid"/>
                      <a:round/>
                      <a:headEnd type="none" w="med" len="med"/>
                      <a:tailEnd type="none" w="med" len="med"/>
                    </a:lnR>
                    <a:lnT w="12700" cap="flat" cmpd="sng">
                      <a:solidFill>
                        <a:srgbClr val="FFFFFF"/>
                      </a:solidFill>
                      <a:prstDash val="solid"/>
                      <a:round/>
                      <a:headEnd type="none" w="med" len="med"/>
                      <a:tailEnd type="none" w="med" len="med"/>
                    </a:lnT>
                    <a:lnB w="12700" cap="flat" cmpd="sng">
                      <a:solidFill>
                        <a:srgbClr val="FFFFFF"/>
                      </a:solidFill>
                      <a:prstDash val="solid"/>
                      <a:round/>
                      <a:headEnd type="none" w="med" len="med"/>
                      <a:tailEnd type="none" w="med" len="med"/>
                    </a:lnB>
                  </a:tcPr>
                </a:tc>
                <a:tc>
                  <a:txBody>
                    <a:bodyPr>
                      <a:spAutoFit/>
                    </a:bodyPr>
                    <a:lstStyle/>
                    <a:p>
                      <a:pPr marL="0" marR="0" lvl="0" indent="0" algn="l" rtl="0">
                        <a:spcBef>
                          <a:spcPts val="0"/>
                        </a:spcBef>
                        <a:buSzPct val="25000"/>
                        <a:buNone/>
                      </a:pPr>
                      <a:r>
                        <a:rPr lang="zh-CN" altLang="en-US" sz="1350">
                          <a:solidFill>
                            <a:schemeClr val="bg1"/>
                          </a:solidFill>
                          <a:latin typeface="微软雅黑" panose="020B0503020204020204" pitchFamily="34" charset="-122"/>
                          <a:ea typeface="微软雅黑" panose="020B0503020204020204" pitchFamily="34" charset="-122"/>
                          <a:sym typeface="+mn-ea"/>
                        </a:rPr>
                        <a:t>网络排错</a:t>
                      </a:r>
                      <a:endParaRPr lang="zh-CN" altLang="en-US" sz="1350">
                        <a:solidFill>
                          <a:schemeClr val="bg1"/>
                        </a:solidFill>
                        <a:latin typeface="微软雅黑" panose="020B0503020204020204" pitchFamily="34" charset="-122"/>
                        <a:ea typeface="微软雅黑" panose="020B0503020204020204" pitchFamily="34" charset="-122"/>
                        <a:sym typeface="+mn-ea"/>
                      </a:endParaRPr>
                    </a:p>
                  </a:txBody>
                  <a:tcPr marL="68587" marR="68587" marT="34293" marB="34293">
                    <a:lnL w="12700" cap="flat" cmpd="sng">
                      <a:solidFill>
                        <a:srgbClr val="FFFFFF"/>
                      </a:solidFill>
                      <a:prstDash val="solid"/>
                      <a:round/>
                      <a:headEnd type="none" w="med" len="med"/>
                      <a:tailEnd type="none" w="med" len="med"/>
                    </a:lnL>
                    <a:lnR w="12700" cap="flat" cmpd="sng">
                      <a:solidFill>
                        <a:srgbClr val="FFFFFF"/>
                      </a:solidFill>
                      <a:prstDash val="solid"/>
                      <a:round/>
                      <a:headEnd type="none" w="med" len="med"/>
                      <a:tailEnd type="none" w="med" len="med"/>
                    </a:lnR>
                    <a:lnT w="12700" cap="flat" cmpd="sng">
                      <a:solidFill>
                        <a:srgbClr val="FFFFFF"/>
                      </a:solidFill>
                      <a:prstDash val="solid"/>
                      <a:round/>
                      <a:headEnd type="none" w="med" len="med"/>
                      <a:tailEnd type="none" w="med" len="med"/>
                    </a:lnT>
                    <a:lnB w="12700" cap="flat" cmpd="sng">
                      <a:solidFill>
                        <a:srgbClr val="FFFFFF"/>
                      </a:solidFill>
                      <a:prstDash val="solid"/>
                      <a:round/>
                      <a:headEnd type="none" w="med" len="med"/>
                      <a:tailEnd type="none" w="med" len="med"/>
                    </a:lnB>
                  </a:tcPr>
                </a:tc>
              </a:tr>
              <a:tr h="636270">
                <a:tc>
                  <a:txBody>
                    <a:bodyPr>
                      <a:spAutoFit/>
                    </a:bodyPr>
                    <a:lstStyle/>
                    <a:p>
                      <a:pPr marL="0" marR="0" lvl="0" indent="0" algn="l" rtl="0">
                        <a:spcBef>
                          <a:spcPts val="0"/>
                        </a:spcBef>
                        <a:buSzPct val="25000"/>
                        <a:buNone/>
                      </a:pPr>
                      <a:r>
                        <a:rPr lang="zh-CN" altLang="en-US" sz="1400" b="1" u="none" strike="noStrike" cap="none">
                          <a:solidFill>
                            <a:srgbClr val="C12332"/>
                          </a:solidFill>
                          <a:latin typeface="微软雅黑" panose="020B0503020204020204" pitchFamily="34" charset="-122"/>
                          <a:ea typeface="微软雅黑" panose="020B0503020204020204" pitchFamily="34" charset="-122"/>
                        </a:rPr>
                        <a:t>关注数据</a:t>
                      </a:r>
                      <a:endParaRPr lang="zh-CN" altLang="en-US" sz="1400" b="1" u="none" strike="noStrike" cap="none">
                        <a:solidFill>
                          <a:srgbClr val="C12332"/>
                        </a:solidFill>
                        <a:latin typeface="微软雅黑" panose="020B0503020204020204" pitchFamily="34" charset="-122"/>
                        <a:ea typeface="微软雅黑" panose="020B0503020204020204" pitchFamily="34" charset="-122"/>
                      </a:endParaRPr>
                    </a:p>
                  </a:txBody>
                  <a:tcPr marL="68587" marR="68587" marT="34293" marB="34293">
                    <a:lnL w="12700" cap="flat" cmpd="sng">
                      <a:solidFill>
                        <a:srgbClr val="FFFFFF"/>
                      </a:solidFill>
                      <a:prstDash val="solid"/>
                      <a:round/>
                      <a:headEnd type="none" w="med" len="med"/>
                      <a:tailEnd type="none" w="med" len="med"/>
                    </a:lnL>
                    <a:lnR w="12700" cap="flat" cmpd="sng">
                      <a:solidFill>
                        <a:srgbClr val="FFFFFF"/>
                      </a:solidFill>
                      <a:prstDash val="solid"/>
                      <a:round/>
                      <a:headEnd type="none" w="med" len="med"/>
                      <a:tailEnd type="none" w="med" len="med"/>
                    </a:lnR>
                    <a:lnT w="12700" cap="flat" cmpd="sng">
                      <a:solidFill>
                        <a:srgbClr val="FFFFFF"/>
                      </a:solidFill>
                      <a:prstDash val="solid"/>
                      <a:round/>
                      <a:headEnd type="none" w="med" len="med"/>
                      <a:tailEnd type="none" w="med" len="med"/>
                    </a:lnT>
                    <a:lnB w="12700" cap="flat" cmpd="sng">
                      <a:solidFill>
                        <a:srgbClr val="FFFFFF"/>
                      </a:solidFill>
                      <a:prstDash val="solid"/>
                      <a:round/>
                      <a:headEnd type="none" w="med" len="med"/>
                      <a:tailEnd type="none" w="med" len="med"/>
                    </a:lnB>
                  </a:tcPr>
                </a:tc>
                <a:tc>
                  <a:txBody>
                    <a:bodyPr>
                      <a:spAutoFit/>
                    </a:bodyPr>
                    <a:lstStyle/>
                    <a:p>
                      <a:pPr marL="0" marR="0" lvl="0" indent="0" algn="l" rtl="0">
                        <a:spcBef>
                          <a:spcPts val="0"/>
                        </a:spcBef>
                        <a:buSzPct val="25000"/>
                        <a:buNone/>
                      </a:pPr>
                      <a:r>
                        <a:rPr lang="zh-CN" altLang="en-US" sz="1400" u="none" strike="noStrike" cap="none">
                          <a:solidFill>
                            <a:schemeClr val="bg1"/>
                          </a:solidFill>
                          <a:latin typeface="微软雅黑" panose="020B0503020204020204" pitchFamily="34" charset="-122"/>
                          <a:ea typeface="微软雅黑" panose="020B0503020204020204" pitchFamily="34" charset="-122"/>
                        </a:rPr>
                        <a:t>连接对象，</a:t>
                      </a:r>
                      <a:endParaRPr lang="zh-CN" altLang="en-US" sz="1400" u="none" strike="noStrike" cap="none">
                        <a:solidFill>
                          <a:schemeClr val="bg1"/>
                        </a:solidFill>
                        <a:latin typeface="微软雅黑" panose="020B0503020204020204" pitchFamily="34" charset="-122"/>
                        <a:ea typeface="微软雅黑" panose="020B0503020204020204" pitchFamily="34" charset="-122"/>
                      </a:endParaRPr>
                    </a:p>
                    <a:p>
                      <a:pPr marL="0" marR="0" lvl="0" indent="0" algn="l" rtl="0">
                        <a:spcBef>
                          <a:spcPts val="0"/>
                        </a:spcBef>
                        <a:buSzPct val="25000"/>
                        <a:buNone/>
                      </a:pPr>
                      <a:r>
                        <a:rPr lang="zh-CN" altLang="en-US" sz="1400" u="none" strike="noStrike" cap="none">
                          <a:solidFill>
                            <a:schemeClr val="bg1"/>
                          </a:solidFill>
                          <a:latin typeface="微软雅黑" panose="020B0503020204020204" pitchFamily="34" charset="-122"/>
                          <a:ea typeface="微软雅黑" panose="020B0503020204020204" pitchFamily="34" charset="-122"/>
                        </a:rPr>
                        <a:t>事件</a:t>
                      </a:r>
                      <a:endParaRPr lang="zh-CN" altLang="en-US" sz="1400" u="none" strike="noStrike" cap="none">
                        <a:solidFill>
                          <a:schemeClr val="bg1"/>
                        </a:solidFill>
                        <a:latin typeface="微软雅黑" panose="020B0503020204020204" pitchFamily="34" charset="-122"/>
                        <a:ea typeface="微软雅黑" panose="020B0503020204020204" pitchFamily="34" charset="-122"/>
                      </a:endParaRPr>
                    </a:p>
                  </a:txBody>
                  <a:tcPr marL="68587" marR="68587" marT="34293" marB="34293">
                    <a:lnL w="12700" cap="flat" cmpd="sng">
                      <a:solidFill>
                        <a:srgbClr val="FFFFFF"/>
                      </a:solidFill>
                      <a:prstDash val="solid"/>
                      <a:round/>
                      <a:headEnd type="none" w="med" len="med"/>
                      <a:tailEnd type="none" w="med" len="med"/>
                    </a:lnL>
                    <a:lnR w="12700" cap="flat" cmpd="sng">
                      <a:solidFill>
                        <a:srgbClr val="FFFFFF"/>
                      </a:solidFill>
                      <a:prstDash val="solid"/>
                      <a:round/>
                      <a:headEnd type="none" w="med" len="med"/>
                      <a:tailEnd type="none" w="med" len="med"/>
                    </a:lnR>
                    <a:lnT w="12700" cap="flat" cmpd="sng">
                      <a:solidFill>
                        <a:srgbClr val="FFFFFF"/>
                      </a:solidFill>
                      <a:prstDash val="solid"/>
                      <a:round/>
                      <a:headEnd type="none" w="med" len="med"/>
                      <a:tailEnd type="none" w="med" len="med"/>
                    </a:lnT>
                    <a:lnB w="12700" cap="flat" cmpd="sng">
                      <a:solidFill>
                        <a:srgbClr val="FFFFFF"/>
                      </a:solidFill>
                      <a:prstDash val="solid"/>
                      <a:round/>
                      <a:headEnd type="none" w="med" len="med"/>
                      <a:tailEnd type="none" w="med" len="med"/>
                    </a:lnB>
                  </a:tcPr>
                </a:tc>
                <a:tc>
                  <a:txBody>
                    <a:bodyPr>
                      <a:spAutoFit/>
                    </a:bodyPr>
                    <a:lstStyle/>
                    <a:p>
                      <a:pPr marL="0" marR="0" lvl="0" indent="0" algn="l" rtl="0">
                        <a:spcBef>
                          <a:spcPts val="0"/>
                        </a:spcBef>
                        <a:buSzPct val="25000"/>
                        <a:buNone/>
                      </a:pPr>
                      <a:r>
                        <a:rPr lang="zh-CN" altLang="en-US" sz="1400" u="none" strike="noStrike" cap="none">
                          <a:solidFill>
                            <a:schemeClr val="bg1"/>
                          </a:solidFill>
                          <a:latin typeface="微软雅黑" panose="020B0503020204020204" pitchFamily="34" charset="-122"/>
                          <a:ea typeface="微软雅黑" panose="020B0503020204020204" pitchFamily="34" charset="-122"/>
                        </a:rPr>
                        <a:t>数据包，</a:t>
                      </a:r>
                      <a:endParaRPr lang="zh-CN" altLang="en-US" sz="1400" u="none" strike="noStrike" cap="none">
                        <a:solidFill>
                          <a:schemeClr val="bg1"/>
                        </a:solidFill>
                        <a:latin typeface="微软雅黑" panose="020B0503020204020204" pitchFamily="34" charset="-122"/>
                        <a:ea typeface="微软雅黑" panose="020B0503020204020204" pitchFamily="34" charset="-122"/>
                      </a:endParaRPr>
                    </a:p>
                    <a:p>
                      <a:pPr marL="0" marR="0" lvl="0" indent="0" algn="l" rtl="0">
                        <a:spcBef>
                          <a:spcPts val="0"/>
                        </a:spcBef>
                        <a:buSzPct val="25000"/>
                        <a:buNone/>
                      </a:pPr>
                      <a:r>
                        <a:rPr lang="zh-CN" altLang="en-US" sz="1400" u="none" strike="noStrike" cap="none">
                          <a:solidFill>
                            <a:schemeClr val="bg1"/>
                          </a:solidFill>
                          <a:latin typeface="微软雅黑" panose="020B0503020204020204" pitchFamily="34" charset="-122"/>
                          <a:ea typeface="微软雅黑" panose="020B0503020204020204" pitchFamily="34" charset="-122"/>
                        </a:rPr>
                        <a:t>数据流</a:t>
                      </a:r>
                      <a:endParaRPr lang="zh-CN" altLang="en-US" sz="1400" u="none" strike="noStrike" cap="none">
                        <a:solidFill>
                          <a:schemeClr val="bg1"/>
                        </a:solidFill>
                        <a:latin typeface="微软雅黑" panose="020B0503020204020204" pitchFamily="34" charset="-122"/>
                        <a:ea typeface="微软雅黑" panose="020B0503020204020204" pitchFamily="34" charset="-122"/>
                      </a:endParaRPr>
                    </a:p>
                  </a:txBody>
                  <a:tcPr marL="68587" marR="68587" marT="34293" marB="34293">
                    <a:lnL w="12700" cap="flat" cmpd="sng">
                      <a:solidFill>
                        <a:srgbClr val="FFFFFF"/>
                      </a:solidFill>
                      <a:prstDash val="solid"/>
                      <a:round/>
                      <a:headEnd type="none" w="med" len="med"/>
                      <a:tailEnd type="none" w="med" len="med"/>
                    </a:lnL>
                    <a:lnR w="12700" cap="flat" cmpd="sng">
                      <a:solidFill>
                        <a:srgbClr val="FFFFFF"/>
                      </a:solidFill>
                      <a:prstDash val="solid"/>
                      <a:round/>
                      <a:headEnd type="none" w="med" len="med"/>
                      <a:tailEnd type="none" w="med" len="med"/>
                    </a:lnR>
                    <a:lnT w="12700" cap="flat" cmpd="sng">
                      <a:solidFill>
                        <a:srgbClr val="FFFFFF"/>
                      </a:solidFill>
                      <a:prstDash val="solid"/>
                      <a:round/>
                      <a:headEnd type="none" w="med" len="med"/>
                      <a:tailEnd type="none" w="med" len="med"/>
                    </a:lnT>
                    <a:lnB w="12700" cap="flat" cmpd="sng">
                      <a:solidFill>
                        <a:srgbClr val="FFFFFF"/>
                      </a:solidFill>
                      <a:prstDash val="solid"/>
                      <a:round/>
                      <a:headEnd type="none" w="med" len="med"/>
                      <a:tailEnd type="none" w="med" len="med"/>
                    </a:lnB>
                  </a:tcPr>
                </a:tc>
                <a:tc>
                  <a:txBody>
                    <a:bodyPr>
                      <a:spAutoFit/>
                    </a:bodyPr>
                    <a:lstStyle/>
                    <a:p>
                      <a:pPr marL="0" marR="0" lvl="0" indent="0" algn="l" rtl="0">
                        <a:spcBef>
                          <a:spcPts val="0"/>
                        </a:spcBef>
                        <a:buSzPct val="25000"/>
                        <a:buNone/>
                      </a:pPr>
                      <a:r>
                        <a:rPr lang="zh-CN" altLang="en-US" sz="1400" u="none" strike="noStrike" cap="none">
                          <a:solidFill>
                            <a:schemeClr val="bg1"/>
                          </a:solidFill>
                          <a:latin typeface="微软雅黑" panose="020B0503020204020204" pitchFamily="34" charset="-122"/>
                          <a:ea typeface="微软雅黑" panose="020B0503020204020204" pitchFamily="34" charset="-122"/>
                        </a:rPr>
                        <a:t>协议剖析</a:t>
                      </a:r>
                      <a:endParaRPr lang="zh-CN" altLang="en-US" sz="1400" u="none" strike="noStrike" cap="none">
                        <a:solidFill>
                          <a:schemeClr val="bg1"/>
                        </a:solidFill>
                        <a:latin typeface="微软雅黑" panose="020B0503020204020204" pitchFamily="34" charset="-122"/>
                        <a:ea typeface="微软雅黑" panose="020B0503020204020204" pitchFamily="34" charset="-122"/>
                      </a:endParaRPr>
                    </a:p>
                  </a:txBody>
                  <a:tcPr marL="68587" marR="68587" marT="34293" marB="34293">
                    <a:lnL w="12700" cap="flat" cmpd="sng">
                      <a:solidFill>
                        <a:srgbClr val="FFFFFF"/>
                      </a:solidFill>
                      <a:prstDash val="solid"/>
                      <a:round/>
                      <a:headEnd type="none" w="med" len="med"/>
                      <a:tailEnd type="none" w="med" len="med"/>
                    </a:lnL>
                    <a:lnR w="12700" cap="flat" cmpd="sng">
                      <a:solidFill>
                        <a:srgbClr val="FFFFFF"/>
                      </a:solidFill>
                      <a:prstDash val="solid"/>
                      <a:round/>
                      <a:headEnd type="none" w="med" len="med"/>
                      <a:tailEnd type="none" w="med" len="med"/>
                    </a:lnR>
                    <a:lnT w="12700" cap="flat" cmpd="sng">
                      <a:solidFill>
                        <a:srgbClr val="FFFFFF"/>
                      </a:solidFill>
                      <a:prstDash val="solid"/>
                      <a:round/>
                      <a:headEnd type="none" w="med" len="med"/>
                      <a:tailEnd type="none" w="med" len="med"/>
                    </a:lnT>
                    <a:lnB w="12700" cap="flat" cmpd="sng">
                      <a:solidFill>
                        <a:srgbClr val="FFFFFF"/>
                      </a:solidFill>
                      <a:prstDash val="solid"/>
                      <a:round/>
                      <a:headEnd type="none" w="med" len="med"/>
                      <a:tailEnd type="none" w="med" len="med"/>
                    </a:lnB>
                  </a:tcPr>
                </a:tc>
                <a:tc>
                  <a:txBody>
                    <a:bodyPr>
                      <a:spAutoFit/>
                    </a:bodyPr>
                    <a:lstStyle/>
                    <a:p>
                      <a:pPr marL="0" marR="0" lvl="0" indent="0" algn="l" rtl="0">
                        <a:spcBef>
                          <a:spcPts val="0"/>
                        </a:spcBef>
                        <a:buSzPct val="25000"/>
                        <a:buNone/>
                      </a:pPr>
                      <a:r>
                        <a:rPr lang="zh-CN" altLang="en-US" sz="1350">
                          <a:solidFill>
                            <a:schemeClr val="bg1"/>
                          </a:solidFill>
                          <a:latin typeface="微软雅黑" panose="020B0503020204020204" pitchFamily="34" charset="-122"/>
                          <a:ea typeface="微软雅黑" panose="020B0503020204020204" pitchFamily="34" charset="-122"/>
                          <a:sym typeface="+mn-ea"/>
                        </a:rPr>
                        <a:t>应用层以下</a:t>
                      </a:r>
                      <a:endParaRPr lang="zh-CN" altLang="en-US" sz="1350">
                        <a:solidFill>
                          <a:schemeClr val="bg1"/>
                        </a:solidFill>
                        <a:latin typeface="微软雅黑" panose="020B0503020204020204" pitchFamily="34" charset="-122"/>
                        <a:ea typeface="微软雅黑" panose="020B0503020204020204" pitchFamily="34" charset="-122"/>
                        <a:sym typeface="+mn-ea"/>
                      </a:endParaRPr>
                    </a:p>
                  </a:txBody>
                  <a:tcPr marL="68587" marR="68587" marT="34293" marB="34293">
                    <a:lnL w="12700" cap="flat" cmpd="sng">
                      <a:solidFill>
                        <a:srgbClr val="FFFFFF"/>
                      </a:solidFill>
                      <a:prstDash val="solid"/>
                      <a:round/>
                      <a:headEnd type="none" w="med" len="med"/>
                      <a:tailEnd type="none" w="med" len="med"/>
                    </a:lnL>
                    <a:lnR w="12700" cap="flat" cmpd="sng">
                      <a:solidFill>
                        <a:srgbClr val="FFFFFF"/>
                      </a:solidFill>
                      <a:prstDash val="solid"/>
                      <a:round/>
                      <a:headEnd type="none" w="med" len="med"/>
                      <a:tailEnd type="none" w="med" len="med"/>
                    </a:lnR>
                    <a:lnT w="12700" cap="flat" cmpd="sng">
                      <a:solidFill>
                        <a:srgbClr val="FFFFFF"/>
                      </a:solidFill>
                      <a:prstDash val="solid"/>
                      <a:round/>
                      <a:headEnd type="none" w="med" len="med"/>
                      <a:tailEnd type="none" w="med" len="med"/>
                    </a:lnT>
                    <a:lnB w="12700" cap="flat" cmpd="sng">
                      <a:solidFill>
                        <a:srgbClr val="FFFFFF"/>
                      </a:solidFill>
                      <a:prstDash val="solid"/>
                      <a:round/>
                      <a:headEnd type="none" w="med" len="med"/>
                      <a:tailEnd type="none" w="med" len="med"/>
                    </a:lnB>
                  </a:tcPr>
                </a:tc>
                <a:tc>
                  <a:txBody>
                    <a:bodyPr>
                      <a:spAutoFit/>
                    </a:bodyPr>
                    <a:lstStyle/>
                    <a:p>
                      <a:pPr marL="0" marR="0" lvl="0" indent="0" algn="l" rtl="0">
                        <a:spcBef>
                          <a:spcPts val="0"/>
                        </a:spcBef>
                        <a:buSzPct val="25000"/>
                        <a:buNone/>
                      </a:pPr>
                      <a:r>
                        <a:rPr lang="en-US" altLang="zh-CN" sz="1350">
                          <a:solidFill>
                            <a:schemeClr val="bg1"/>
                          </a:solidFill>
                          <a:latin typeface="微软雅黑" panose="020B0503020204020204" pitchFamily="34" charset="-122"/>
                          <a:ea typeface="微软雅黑" panose="020B0503020204020204" pitchFamily="34" charset="-122"/>
                          <a:sym typeface="+mn-ea"/>
                        </a:rPr>
                        <a:t>APT</a:t>
                      </a:r>
                      <a:r>
                        <a:rPr lang="zh-CN" altLang="en-US" sz="1350">
                          <a:solidFill>
                            <a:schemeClr val="bg1"/>
                          </a:solidFill>
                          <a:latin typeface="微软雅黑" panose="020B0503020204020204" pitchFamily="34" charset="-122"/>
                          <a:ea typeface="微软雅黑" panose="020B0503020204020204" pitchFamily="34" charset="-122"/>
                          <a:sym typeface="+mn-ea"/>
                        </a:rPr>
                        <a:t>，协议</a:t>
                      </a:r>
                      <a:endParaRPr lang="zh-CN" altLang="en-US" sz="1350">
                        <a:solidFill>
                          <a:schemeClr val="bg1"/>
                        </a:solidFill>
                        <a:latin typeface="微软雅黑" panose="020B0503020204020204" pitchFamily="34" charset="-122"/>
                        <a:ea typeface="微软雅黑" panose="020B0503020204020204" pitchFamily="34" charset="-122"/>
                        <a:sym typeface="+mn-ea"/>
                      </a:endParaRPr>
                    </a:p>
                  </a:txBody>
                  <a:tcPr marL="68587" marR="68587" marT="34293" marB="34293">
                    <a:lnL w="12700" cap="flat" cmpd="sng">
                      <a:solidFill>
                        <a:srgbClr val="FFFFFF"/>
                      </a:solidFill>
                      <a:prstDash val="solid"/>
                      <a:round/>
                      <a:headEnd type="none" w="med" len="med"/>
                      <a:tailEnd type="none" w="med" len="med"/>
                    </a:lnL>
                    <a:lnR w="12700" cap="flat" cmpd="sng">
                      <a:solidFill>
                        <a:srgbClr val="FFFFFF"/>
                      </a:solidFill>
                      <a:prstDash val="solid"/>
                      <a:round/>
                      <a:headEnd type="none" w="med" len="med"/>
                      <a:tailEnd type="none" w="med" len="med"/>
                    </a:lnR>
                    <a:lnT w="12700" cap="flat" cmpd="sng">
                      <a:solidFill>
                        <a:srgbClr val="FFFFFF"/>
                      </a:solidFill>
                      <a:prstDash val="solid"/>
                      <a:round/>
                      <a:headEnd type="none" w="med" len="med"/>
                      <a:tailEnd type="none" w="med" len="med"/>
                    </a:lnT>
                    <a:lnB w="12700" cap="flat" cmpd="sng">
                      <a:solidFill>
                        <a:srgbClr val="FFFFFF"/>
                      </a:solidFill>
                      <a:prstDash val="solid"/>
                      <a:round/>
                      <a:headEnd type="none" w="med" len="med"/>
                      <a:tailEnd type="none" w="med" len="med"/>
                    </a:lnB>
                  </a:tcPr>
                </a:tc>
                <a:tc>
                  <a:txBody>
                    <a:bodyPr>
                      <a:spAutoFit/>
                    </a:bodyPr>
                    <a:lstStyle/>
                    <a:p>
                      <a:pPr marL="0" marR="0" lvl="0" indent="0" algn="l" rtl="0">
                        <a:spcBef>
                          <a:spcPts val="0"/>
                        </a:spcBef>
                        <a:buSzPct val="25000"/>
                        <a:buNone/>
                      </a:pPr>
                      <a:r>
                        <a:rPr lang="zh-CN" altLang="en-US" sz="1400" u="none" strike="noStrike" cap="none">
                          <a:solidFill>
                            <a:schemeClr val="bg1"/>
                          </a:solidFill>
                          <a:latin typeface="微软雅黑" panose="020B0503020204020204" pitchFamily="34" charset="-122"/>
                          <a:ea typeface="微软雅黑" panose="020B0503020204020204" pitchFamily="34" charset="-122"/>
                        </a:rPr>
                        <a:t>网络层、传输层摘要</a:t>
                      </a:r>
                      <a:endParaRPr lang="zh-CN" altLang="en-US" sz="1400" u="none" strike="noStrike" cap="none">
                        <a:solidFill>
                          <a:schemeClr val="bg1"/>
                        </a:solidFill>
                        <a:latin typeface="微软雅黑" panose="020B0503020204020204" pitchFamily="34" charset="-122"/>
                        <a:ea typeface="微软雅黑" panose="020B0503020204020204" pitchFamily="34" charset="-122"/>
                      </a:endParaRPr>
                    </a:p>
                  </a:txBody>
                  <a:tcPr marL="68587" marR="68587" marT="34293" marB="34293">
                    <a:lnL w="12700" cap="flat" cmpd="sng">
                      <a:solidFill>
                        <a:srgbClr val="FFFFFF"/>
                      </a:solidFill>
                      <a:prstDash val="solid"/>
                      <a:round/>
                      <a:headEnd type="none" w="med" len="med"/>
                      <a:tailEnd type="none" w="med" len="med"/>
                    </a:lnL>
                    <a:lnR w="12700" cap="flat" cmpd="sng">
                      <a:solidFill>
                        <a:srgbClr val="FFFFFF"/>
                      </a:solidFill>
                      <a:prstDash val="solid"/>
                      <a:round/>
                      <a:headEnd type="none" w="med" len="med"/>
                      <a:tailEnd type="none" w="med" len="med"/>
                    </a:lnR>
                    <a:lnT w="12700" cap="flat" cmpd="sng">
                      <a:solidFill>
                        <a:srgbClr val="FFFFFF"/>
                      </a:solidFill>
                      <a:prstDash val="solid"/>
                      <a:round/>
                      <a:headEnd type="none" w="med" len="med"/>
                      <a:tailEnd type="none" w="med" len="med"/>
                    </a:lnT>
                    <a:lnB w="12700" cap="flat" cmpd="sng">
                      <a:solidFill>
                        <a:srgbClr val="FFFFFF"/>
                      </a:solidFill>
                      <a:prstDash val="solid"/>
                      <a:round/>
                      <a:headEnd type="none" w="med" len="med"/>
                      <a:tailEnd type="none" w="med" len="med"/>
                    </a:lnB>
                  </a:tcPr>
                </a:tc>
              </a:tr>
              <a:tr h="588645">
                <a:tc>
                  <a:txBody>
                    <a:bodyPr>
                      <a:spAutoFit/>
                    </a:bodyPr>
                    <a:lstStyle/>
                    <a:p>
                      <a:pPr marL="0" marR="0" lvl="0" indent="0" algn="l" rtl="0">
                        <a:spcBef>
                          <a:spcPts val="0"/>
                        </a:spcBef>
                        <a:buSzPct val="25000"/>
                        <a:buNone/>
                      </a:pPr>
                      <a:r>
                        <a:rPr lang="zh-CN" altLang="en-US" sz="1400" b="1">
                          <a:solidFill>
                            <a:srgbClr val="C12332"/>
                          </a:solidFill>
                          <a:latin typeface="微软雅黑" panose="020B0503020204020204" pitchFamily="34" charset="-122"/>
                          <a:ea typeface="微软雅黑" panose="020B0503020204020204" pitchFamily="34" charset="-122"/>
                          <a:sym typeface="+mn-ea"/>
                        </a:rPr>
                        <a:t>可编程性</a:t>
                      </a:r>
                      <a:endParaRPr lang="zh-CN" altLang="en-US" sz="1400" b="1" u="none" strike="noStrike" cap="none">
                        <a:solidFill>
                          <a:srgbClr val="C12332"/>
                        </a:solidFill>
                        <a:latin typeface="微软雅黑" panose="020B0503020204020204" pitchFamily="34" charset="-122"/>
                        <a:ea typeface="微软雅黑" panose="020B0503020204020204" pitchFamily="34" charset="-122"/>
                        <a:sym typeface="+mn-ea"/>
                      </a:endParaRPr>
                    </a:p>
                    <a:p>
                      <a:pPr marL="0" marR="0" lvl="0" indent="0" algn="l" rtl="0">
                        <a:spcBef>
                          <a:spcPts val="0"/>
                        </a:spcBef>
                        <a:buSzPct val="25000"/>
                        <a:buNone/>
                      </a:pPr>
                      <a:endParaRPr lang="zh-CN" altLang="en-US" sz="1275" b="1" u="none" strike="noStrike" cap="none">
                        <a:solidFill>
                          <a:srgbClr val="C12332"/>
                        </a:solidFill>
                        <a:latin typeface="微软雅黑" panose="020B0503020204020204" pitchFamily="34" charset="-122"/>
                        <a:ea typeface="微软雅黑" panose="020B0503020204020204" pitchFamily="34" charset="-122"/>
                      </a:endParaRPr>
                    </a:p>
                  </a:txBody>
                  <a:tcPr marL="68587" marR="68587" marT="34293" marB="34293">
                    <a:lnL w="12700" cap="flat" cmpd="sng">
                      <a:solidFill>
                        <a:srgbClr val="FFFFFF"/>
                      </a:solidFill>
                      <a:prstDash val="solid"/>
                      <a:round/>
                      <a:headEnd type="none" w="med" len="med"/>
                      <a:tailEnd type="none" w="med" len="med"/>
                    </a:lnL>
                    <a:lnR w="12700" cap="flat" cmpd="sng">
                      <a:solidFill>
                        <a:srgbClr val="FFFFFF"/>
                      </a:solidFill>
                      <a:prstDash val="solid"/>
                      <a:round/>
                      <a:headEnd type="none" w="med" len="med"/>
                      <a:tailEnd type="none" w="med" len="med"/>
                    </a:lnR>
                    <a:lnT w="12700" cap="flat" cmpd="sng">
                      <a:solidFill>
                        <a:srgbClr val="FFFFFF"/>
                      </a:solidFill>
                      <a:prstDash val="solid"/>
                      <a:round/>
                      <a:headEnd type="none" w="med" len="med"/>
                      <a:tailEnd type="none" w="med" len="med"/>
                    </a:lnT>
                    <a:lnB w="12700" cap="flat" cmpd="sng">
                      <a:solidFill>
                        <a:srgbClr val="FFFFFF"/>
                      </a:solidFill>
                      <a:prstDash val="solid"/>
                      <a:round/>
                      <a:headEnd type="none" w="med" len="med"/>
                      <a:tailEnd type="none" w="med" len="med"/>
                    </a:lnB>
                  </a:tcPr>
                </a:tc>
                <a:tc>
                  <a:txBody>
                    <a:bodyPr>
                      <a:spAutoFit/>
                    </a:bodyPr>
                    <a:lstStyle/>
                    <a:p>
                      <a:pPr marL="0" marR="0" lvl="0" indent="0" algn="l" rtl="0">
                        <a:spcBef>
                          <a:spcPts val="0"/>
                        </a:spcBef>
                        <a:buSzPct val="25000"/>
                        <a:buNone/>
                      </a:pPr>
                      <a:r>
                        <a:rPr lang="en-US" sz="1350" u="none" strike="noStrike" cap="none">
                          <a:solidFill>
                            <a:schemeClr val="bg1"/>
                          </a:solidFill>
                          <a:latin typeface="微软雅黑" panose="020B0503020204020204" pitchFamily="34" charset="-122"/>
                          <a:ea typeface="微软雅黑" panose="020B0503020204020204" pitchFamily="34" charset="-122"/>
                        </a:rPr>
                        <a:t>Bro DSL</a:t>
                      </a:r>
                      <a:endParaRPr lang="en-US" sz="1350" u="none" strike="noStrike" cap="none">
                        <a:solidFill>
                          <a:schemeClr val="bg1"/>
                        </a:solidFill>
                        <a:latin typeface="微软雅黑" panose="020B0503020204020204" pitchFamily="34" charset="-122"/>
                        <a:ea typeface="微软雅黑" panose="020B0503020204020204" pitchFamily="34" charset="-122"/>
                      </a:endParaRPr>
                    </a:p>
                  </a:txBody>
                  <a:tcPr marL="68587" marR="68587" marT="34293" marB="34293">
                    <a:lnL w="12700" cap="flat" cmpd="sng">
                      <a:solidFill>
                        <a:srgbClr val="FFFFFF"/>
                      </a:solidFill>
                      <a:prstDash val="solid"/>
                      <a:round/>
                      <a:headEnd type="none" w="med" len="med"/>
                      <a:tailEnd type="none" w="med" len="med"/>
                    </a:lnL>
                    <a:lnR w="12700" cap="flat" cmpd="sng">
                      <a:solidFill>
                        <a:srgbClr val="FFFFFF"/>
                      </a:solidFill>
                      <a:prstDash val="solid"/>
                      <a:round/>
                      <a:headEnd type="none" w="med" len="med"/>
                      <a:tailEnd type="none" w="med" len="med"/>
                    </a:lnR>
                    <a:lnT w="12700" cap="flat" cmpd="sng">
                      <a:solidFill>
                        <a:srgbClr val="FFFFFF"/>
                      </a:solidFill>
                      <a:prstDash val="solid"/>
                      <a:round/>
                      <a:headEnd type="none" w="med" len="med"/>
                      <a:tailEnd type="none" w="med" len="med"/>
                    </a:lnT>
                    <a:lnB w="12700" cap="flat" cmpd="sng">
                      <a:solidFill>
                        <a:srgbClr val="FFFFFF"/>
                      </a:solidFill>
                      <a:prstDash val="solid"/>
                      <a:round/>
                      <a:headEnd type="none" w="med" len="med"/>
                      <a:tailEnd type="none" w="med" len="med"/>
                    </a:lnB>
                    <a:solidFill>
                      <a:srgbClr val="3F3F3F"/>
                    </a:solidFill>
                  </a:tcPr>
                </a:tc>
                <a:tc>
                  <a:txBody>
                    <a:bodyPr>
                      <a:spAutoFit/>
                    </a:bodyPr>
                    <a:lstStyle/>
                    <a:p>
                      <a:pPr marL="0" marR="0" lvl="0" indent="0" algn="l" rtl="0">
                        <a:spcBef>
                          <a:spcPts val="0"/>
                        </a:spcBef>
                        <a:buSzPct val="25000"/>
                        <a:buNone/>
                      </a:pPr>
                      <a:r>
                        <a:rPr lang="zh-CN" altLang="en-US" sz="1350">
                          <a:solidFill>
                            <a:schemeClr val="bg1"/>
                          </a:solidFill>
                          <a:latin typeface="微软雅黑" panose="020B0503020204020204" pitchFamily="34" charset="-122"/>
                          <a:ea typeface="微软雅黑" panose="020B0503020204020204" pitchFamily="34" charset="-122"/>
                          <a:sym typeface="+mn-ea"/>
                        </a:rPr>
                        <a:t>不</a:t>
                      </a:r>
                      <a:endParaRPr lang="zh-CN" altLang="en-US" sz="1350">
                        <a:solidFill>
                          <a:schemeClr val="bg1"/>
                        </a:solidFill>
                        <a:latin typeface="微软雅黑" panose="020B0503020204020204" pitchFamily="34" charset="-122"/>
                        <a:ea typeface="微软雅黑" panose="020B0503020204020204" pitchFamily="34" charset="-122"/>
                        <a:sym typeface="+mn-ea"/>
                      </a:endParaRPr>
                    </a:p>
                    <a:p>
                      <a:pPr marL="0" marR="0" lvl="0" indent="0" algn="l" rtl="0">
                        <a:spcBef>
                          <a:spcPts val="0"/>
                        </a:spcBef>
                        <a:buSzPct val="25000"/>
                        <a:buNone/>
                      </a:pPr>
                      <a:endParaRPr lang="en-US" sz="1350" u="none" strike="noStrike" cap="none"/>
                    </a:p>
                  </a:txBody>
                  <a:tcPr marL="68587" marR="68587" marT="34293" marB="34293">
                    <a:lnL w="12700" cap="flat" cmpd="sng">
                      <a:solidFill>
                        <a:srgbClr val="FFFFFF"/>
                      </a:solidFill>
                      <a:prstDash val="solid"/>
                      <a:round/>
                      <a:headEnd type="none" w="med" len="med"/>
                      <a:tailEnd type="none" w="med" len="med"/>
                    </a:lnL>
                    <a:lnR w="12700" cap="flat" cmpd="sng">
                      <a:solidFill>
                        <a:srgbClr val="FFFFFF"/>
                      </a:solidFill>
                      <a:prstDash val="solid"/>
                      <a:round/>
                      <a:headEnd type="none" w="med" len="med"/>
                      <a:tailEnd type="none" w="med" len="med"/>
                    </a:lnR>
                    <a:lnT w="12700" cap="flat" cmpd="sng">
                      <a:solidFill>
                        <a:srgbClr val="FFFFFF"/>
                      </a:solidFill>
                      <a:prstDash val="solid"/>
                      <a:round/>
                      <a:headEnd type="none" w="med" len="med"/>
                      <a:tailEnd type="none" w="med" len="med"/>
                    </a:lnT>
                    <a:lnB w="12700" cap="flat" cmpd="sng">
                      <a:solidFill>
                        <a:srgbClr val="FFFFFF"/>
                      </a:solidFill>
                      <a:prstDash val="solid"/>
                      <a:round/>
                      <a:headEnd type="none" w="med" len="med"/>
                      <a:tailEnd type="none" w="med" len="med"/>
                    </a:lnB>
                  </a:tcPr>
                </a:tc>
                <a:tc>
                  <a:txBody>
                    <a:bodyPr>
                      <a:spAutoFit/>
                    </a:bodyPr>
                    <a:lstStyle/>
                    <a:p>
                      <a:pPr marL="0" marR="0" lvl="0" indent="0" algn="l" rtl="0">
                        <a:spcBef>
                          <a:spcPts val="0"/>
                        </a:spcBef>
                        <a:buSzPct val="25000"/>
                        <a:buNone/>
                      </a:pPr>
                      <a:r>
                        <a:rPr lang="zh-CN" altLang="en-US" sz="1350">
                          <a:solidFill>
                            <a:schemeClr val="bg1"/>
                          </a:solidFill>
                          <a:latin typeface="微软雅黑" panose="020B0503020204020204" pitchFamily="34" charset="-122"/>
                          <a:ea typeface="微软雅黑" panose="020B0503020204020204" pitchFamily="34" charset="-122"/>
                          <a:sym typeface="+mn-ea"/>
                        </a:rPr>
                        <a:t>不</a:t>
                      </a:r>
                      <a:endParaRPr lang="en-US" sz="1350" u="none" strike="noStrike" cap="none"/>
                    </a:p>
                  </a:txBody>
                  <a:tcPr marL="68587" marR="68587" marT="34293" marB="34293">
                    <a:lnL w="12700" cap="flat" cmpd="sng">
                      <a:solidFill>
                        <a:srgbClr val="FFFFFF"/>
                      </a:solidFill>
                      <a:prstDash val="solid"/>
                      <a:round/>
                      <a:headEnd type="none" w="med" len="med"/>
                      <a:tailEnd type="none" w="med" len="med"/>
                    </a:lnL>
                    <a:lnR w="12700" cap="flat" cmpd="sng">
                      <a:solidFill>
                        <a:srgbClr val="FFFFFF"/>
                      </a:solidFill>
                      <a:prstDash val="solid"/>
                      <a:round/>
                      <a:headEnd type="none" w="med" len="med"/>
                      <a:tailEnd type="none" w="med" len="med"/>
                    </a:lnR>
                    <a:lnT w="12700" cap="flat" cmpd="sng">
                      <a:solidFill>
                        <a:srgbClr val="FFFFFF"/>
                      </a:solidFill>
                      <a:prstDash val="solid"/>
                      <a:round/>
                      <a:headEnd type="none" w="med" len="med"/>
                      <a:tailEnd type="none" w="med" len="med"/>
                    </a:lnT>
                    <a:lnB w="12700" cap="flat" cmpd="sng">
                      <a:solidFill>
                        <a:srgbClr val="FFFFFF"/>
                      </a:solidFill>
                      <a:prstDash val="solid"/>
                      <a:round/>
                      <a:headEnd type="none" w="med" len="med"/>
                      <a:tailEnd type="none" w="med" len="med"/>
                    </a:lnB>
                  </a:tcPr>
                </a:tc>
                <a:tc>
                  <a:txBody>
                    <a:bodyPr>
                      <a:spAutoFit/>
                    </a:bodyPr>
                    <a:lstStyle/>
                    <a:p>
                      <a:pPr marL="0" marR="0" lvl="0" indent="0" algn="l" rtl="0">
                        <a:spcBef>
                          <a:spcPts val="0"/>
                        </a:spcBef>
                        <a:buSzPct val="25000"/>
                        <a:buNone/>
                      </a:pPr>
                      <a:r>
                        <a:rPr lang="zh-CN" altLang="en-US" sz="1350">
                          <a:solidFill>
                            <a:schemeClr val="bg1"/>
                          </a:solidFill>
                          <a:latin typeface="微软雅黑" panose="020B0503020204020204" pitchFamily="34" charset="-122"/>
                          <a:ea typeface="微软雅黑" panose="020B0503020204020204" pitchFamily="34" charset="-122"/>
                          <a:sym typeface="+mn-ea"/>
                        </a:rPr>
                        <a:t>不</a:t>
                      </a:r>
                      <a:endParaRPr lang="en-US" sz="1350" u="none" strike="noStrike" cap="none"/>
                    </a:p>
                  </a:txBody>
                  <a:tcPr marL="68587" marR="68587" marT="34293" marB="34293">
                    <a:lnL w="12700" cap="flat" cmpd="sng">
                      <a:solidFill>
                        <a:srgbClr val="FFFFFF"/>
                      </a:solidFill>
                      <a:prstDash val="solid"/>
                      <a:round/>
                      <a:headEnd type="none" w="med" len="med"/>
                      <a:tailEnd type="none" w="med" len="med"/>
                    </a:lnL>
                    <a:lnR w="12700" cap="flat" cmpd="sng">
                      <a:solidFill>
                        <a:srgbClr val="FFFFFF"/>
                      </a:solidFill>
                      <a:prstDash val="solid"/>
                      <a:round/>
                      <a:headEnd type="none" w="med" len="med"/>
                      <a:tailEnd type="none" w="med" len="med"/>
                    </a:lnR>
                    <a:lnT w="12700" cap="flat" cmpd="sng">
                      <a:solidFill>
                        <a:srgbClr val="FFFFFF"/>
                      </a:solidFill>
                      <a:prstDash val="solid"/>
                      <a:round/>
                      <a:headEnd type="none" w="med" len="med"/>
                      <a:tailEnd type="none" w="med" len="med"/>
                    </a:lnT>
                    <a:lnB w="12700" cap="flat" cmpd="sng">
                      <a:solidFill>
                        <a:srgbClr val="FFFFFF"/>
                      </a:solidFill>
                      <a:prstDash val="solid"/>
                      <a:round/>
                      <a:headEnd type="none" w="med" len="med"/>
                      <a:tailEnd type="none" w="med" len="med"/>
                    </a:lnB>
                  </a:tcPr>
                </a:tc>
                <a:tc>
                  <a:txBody>
                    <a:bodyPr>
                      <a:spAutoFit/>
                    </a:bodyPr>
                    <a:lstStyle/>
                    <a:p>
                      <a:pPr marL="0" marR="0" lvl="0" indent="0" algn="l" rtl="0">
                        <a:spcBef>
                          <a:spcPts val="0"/>
                        </a:spcBef>
                        <a:buSzPct val="25000"/>
                        <a:buNone/>
                      </a:pPr>
                      <a:r>
                        <a:rPr lang="en-US" sz="1400" u="none" strike="noStrike" cap="none">
                          <a:solidFill>
                            <a:schemeClr val="bg1"/>
                          </a:solidFill>
                          <a:latin typeface="微软雅黑" panose="020B0503020204020204" pitchFamily="34" charset="-122"/>
                          <a:ea typeface="微软雅黑" panose="020B0503020204020204" pitchFamily="34" charset="-122"/>
                        </a:rPr>
                        <a:t>Python</a:t>
                      </a:r>
                      <a:endParaRPr lang="en-US" sz="1400" u="none" strike="noStrike" cap="none">
                        <a:solidFill>
                          <a:schemeClr val="bg1"/>
                        </a:solidFill>
                        <a:latin typeface="微软雅黑" panose="020B0503020204020204" pitchFamily="34" charset="-122"/>
                        <a:ea typeface="微软雅黑" panose="020B0503020204020204" pitchFamily="34" charset="-122"/>
                      </a:endParaRPr>
                    </a:p>
                  </a:txBody>
                  <a:tcPr marL="68587" marR="68587" marT="34293" marB="34293">
                    <a:lnL w="12700" cap="flat" cmpd="sng">
                      <a:solidFill>
                        <a:srgbClr val="FFFFFF"/>
                      </a:solidFill>
                      <a:prstDash val="solid"/>
                      <a:round/>
                      <a:headEnd type="none" w="med" len="med"/>
                      <a:tailEnd type="none" w="med" len="med"/>
                    </a:lnL>
                    <a:lnR w="12700" cap="flat" cmpd="sng">
                      <a:solidFill>
                        <a:srgbClr val="FFFFFF"/>
                      </a:solidFill>
                      <a:prstDash val="solid"/>
                      <a:round/>
                      <a:headEnd type="none" w="med" len="med"/>
                      <a:tailEnd type="none" w="med" len="med"/>
                    </a:lnR>
                    <a:lnT w="12700" cap="flat" cmpd="sng">
                      <a:solidFill>
                        <a:srgbClr val="FFFFFF"/>
                      </a:solidFill>
                      <a:prstDash val="solid"/>
                      <a:round/>
                      <a:headEnd type="none" w="med" len="med"/>
                      <a:tailEnd type="none" w="med" len="med"/>
                    </a:lnT>
                    <a:lnB w="12700" cap="flat" cmpd="sng">
                      <a:solidFill>
                        <a:srgbClr val="FFFFFF"/>
                      </a:solidFill>
                      <a:prstDash val="solid"/>
                      <a:round/>
                      <a:headEnd type="none" w="med" len="med"/>
                      <a:tailEnd type="none" w="med" len="med"/>
                    </a:lnB>
                  </a:tcPr>
                </a:tc>
                <a:tc>
                  <a:txBody>
                    <a:bodyPr>
                      <a:spAutoFit/>
                    </a:bodyPr>
                    <a:lstStyle/>
                    <a:p>
                      <a:pPr marL="0" marR="0" lvl="0" indent="0" algn="l" rtl="0">
                        <a:spcBef>
                          <a:spcPts val="0"/>
                        </a:spcBef>
                        <a:buSzPct val="25000"/>
                        <a:buNone/>
                      </a:pPr>
                      <a:r>
                        <a:rPr lang="zh-CN" altLang="en-US" sz="1350">
                          <a:solidFill>
                            <a:schemeClr val="bg1"/>
                          </a:solidFill>
                          <a:latin typeface="微软雅黑" panose="020B0503020204020204" pitchFamily="34" charset="-122"/>
                          <a:ea typeface="微软雅黑" panose="020B0503020204020204" pitchFamily="34" charset="-122"/>
                          <a:sym typeface="+mn-ea"/>
                        </a:rPr>
                        <a:t>不</a:t>
                      </a:r>
                      <a:endParaRPr lang="en-US" sz="1350" u="none" strike="noStrike" cap="none"/>
                    </a:p>
                  </a:txBody>
                  <a:tcPr marL="68587" marR="68587" marT="34293" marB="34293">
                    <a:lnL w="12700" cap="flat" cmpd="sng">
                      <a:solidFill>
                        <a:srgbClr val="FFFFFF"/>
                      </a:solidFill>
                      <a:prstDash val="solid"/>
                      <a:round/>
                      <a:headEnd type="none" w="med" len="med"/>
                      <a:tailEnd type="none" w="med" len="med"/>
                    </a:lnL>
                    <a:lnR w="12700" cap="flat" cmpd="sng">
                      <a:solidFill>
                        <a:srgbClr val="FFFFFF"/>
                      </a:solidFill>
                      <a:prstDash val="solid"/>
                      <a:round/>
                      <a:headEnd type="none" w="med" len="med"/>
                      <a:tailEnd type="none" w="med" len="med"/>
                    </a:lnR>
                    <a:lnT w="12700" cap="flat" cmpd="sng">
                      <a:solidFill>
                        <a:srgbClr val="FFFFFF"/>
                      </a:solidFill>
                      <a:prstDash val="solid"/>
                      <a:round/>
                      <a:headEnd type="none" w="med" len="med"/>
                      <a:tailEnd type="none" w="med" len="med"/>
                    </a:lnT>
                    <a:lnB w="12700" cap="flat" cmpd="sng">
                      <a:solidFill>
                        <a:srgbClr val="FFFFFF"/>
                      </a:solidFill>
                      <a:prstDash val="solid"/>
                      <a:round/>
                      <a:headEnd type="none" w="med" len="med"/>
                      <a:tailEnd type="none" w="med" len="med"/>
                    </a:lnB>
                  </a:tcPr>
                </a:tc>
              </a:tr>
              <a:tr h="667385">
                <a:tc>
                  <a:txBody>
                    <a:bodyPr>
                      <a:spAutoFit/>
                    </a:bodyPr>
                    <a:lstStyle/>
                    <a:p>
                      <a:pPr marL="0" marR="0" lvl="0" indent="0" algn="l" rtl="0">
                        <a:spcBef>
                          <a:spcPts val="0"/>
                        </a:spcBef>
                        <a:buSzPct val="25000"/>
                        <a:buNone/>
                      </a:pPr>
                      <a:r>
                        <a:rPr lang="zh-CN" altLang="en-US" sz="1400" b="1" u="none" strike="noStrike" cap="none">
                          <a:solidFill>
                            <a:srgbClr val="C12332"/>
                          </a:solidFill>
                          <a:latin typeface="微软雅黑" panose="020B0503020204020204" pitchFamily="34" charset="-122"/>
                          <a:ea typeface="微软雅黑" panose="020B0503020204020204" pitchFamily="34" charset="-122"/>
                        </a:rPr>
                        <a:t>实时或重放</a:t>
                      </a:r>
                      <a:endParaRPr lang="zh-CN" altLang="en-US" sz="1400" b="1" u="none" strike="noStrike" cap="none">
                        <a:solidFill>
                          <a:srgbClr val="C12332"/>
                        </a:solidFill>
                        <a:latin typeface="微软雅黑" panose="020B0503020204020204" pitchFamily="34" charset="-122"/>
                        <a:ea typeface="微软雅黑" panose="020B0503020204020204" pitchFamily="34" charset="-122"/>
                      </a:endParaRPr>
                    </a:p>
                  </a:txBody>
                  <a:tcPr marL="68587" marR="68587" marT="34293" marB="34293">
                    <a:lnL w="12700" cap="flat" cmpd="sng">
                      <a:solidFill>
                        <a:srgbClr val="FFFFFF"/>
                      </a:solidFill>
                      <a:prstDash val="solid"/>
                      <a:round/>
                      <a:headEnd type="none" w="med" len="med"/>
                      <a:tailEnd type="none" w="med" len="med"/>
                    </a:lnL>
                    <a:lnR w="12700" cap="flat" cmpd="sng">
                      <a:solidFill>
                        <a:srgbClr val="FFFFFF"/>
                      </a:solidFill>
                      <a:prstDash val="solid"/>
                      <a:round/>
                      <a:headEnd type="none" w="med" len="med"/>
                      <a:tailEnd type="none" w="med" len="med"/>
                    </a:lnR>
                    <a:lnT w="12700" cap="flat" cmpd="sng">
                      <a:solidFill>
                        <a:srgbClr val="FFFFFF"/>
                      </a:solidFill>
                      <a:prstDash val="solid"/>
                      <a:round/>
                      <a:headEnd type="none" w="med" len="med"/>
                      <a:tailEnd type="none" w="med" len="med"/>
                    </a:lnT>
                    <a:lnB w="12700" cap="flat" cmpd="sng">
                      <a:solidFill>
                        <a:srgbClr val="FFFFFF"/>
                      </a:solidFill>
                      <a:prstDash val="solid"/>
                      <a:round/>
                      <a:headEnd type="none" w="med" len="med"/>
                      <a:tailEnd type="none" w="med" len="med"/>
                    </a:lnB>
                  </a:tcPr>
                </a:tc>
                <a:tc>
                  <a:txBody>
                    <a:bodyPr>
                      <a:spAutoFit/>
                    </a:bodyPr>
                    <a:lstStyle/>
                    <a:p>
                      <a:pPr marL="0" marR="0" lvl="0" indent="0" algn="l" rtl="0">
                        <a:spcBef>
                          <a:spcPts val="0"/>
                        </a:spcBef>
                        <a:buSzPct val="25000"/>
                        <a:buNone/>
                      </a:pPr>
                      <a:r>
                        <a:rPr lang="zh-CN" altLang="en-US" sz="1400">
                          <a:solidFill>
                            <a:schemeClr val="bg1"/>
                          </a:solidFill>
                          <a:latin typeface="微软雅黑" panose="020B0503020204020204" pitchFamily="34" charset="-122"/>
                          <a:ea typeface="微软雅黑" panose="020B0503020204020204" pitchFamily="34" charset="-122"/>
                        </a:rPr>
                        <a:t>兼备</a:t>
                      </a:r>
                      <a:endParaRPr lang="zh-CN" altLang="en-US" sz="1400">
                        <a:solidFill>
                          <a:schemeClr val="bg1"/>
                        </a:solidFill>
                        <a:latin typeface="微软雅黑" panose="020B0503020204020204" pitchFamily="34" charset="-122"/>
                        <a:ea typeface="微软雅黑" panose="020B0503020204020204" pitchFamily="34" charset="-122"/>
                      </a:endParaRPr>
                    </a:p>
                  </a:txBody>
                  <a:tcPr marL="68587" marR="68587" marT="34293" marB="34293">
                    <a:lnL w="12700" cap="flat" cmpd="sng">
                      <a:solidFill>
                        <a:srgbClr val="FFFFFF"/>
                      </a:solidFill>
                      <a:prstDash val="solid"/>
                      <a:round/>
                      <a:headEnd type="none" w="med" len="med"/>
                      <a:tailEnd type="none" w="med" len="med"/>
                    </a:lnL>
                    <a:lnR w="12700" cap="flat" cmpd="sng">
                      <a:solidFill>
                        <a:srgbClr val="FFFFFF"/>
                      </a:solidFill>
                      <a:prstDash val="solid"/>
                      <a:round/>
                      <a:headEnd type="none" w="med" len="med"/>
                      <a:tailEnd type="none" w="med" len="med"/>
                    </a:lnR>
                    <a:lnT w="12700" cap="flat" cmpd="sng">
                      <a:solidFill>
                        <a:srgbClr val="FFFFFF"/>
                      </a:solidFill>
                      <a:prstDash val="solid"/>
                      <a:round/>
                      <a:headEnd type="none" w="med" len="med"/>
                      <a:tailEnd type="none" w="med" len="med"/>
                    </a:lnT>
                    <a:lnB w="12700" cap="flat" cmpd="sng">
                      <a:solidFill>
                        <a:srgbClr val="FFFFFF"/>
                      </a:solidFill>
                      <a:prstDash val="solid"/>
                      <a:round/>
                      <a:headEnd type="none" w="med" len="med"/>
                      <a:tailEnd type="none" w="med" len="med"/>
                    </a:lnB>
                  </a:tcPr>
                </a:tc>
                <a:tc>
                  <a:txBody>
                    <a:bodyPr>
                      <a:spAutoFit/>
                    </a:bodyPr>
                    <a:lstStyle/>
                    <a:p>
                      <a:pPr marL="0" marR="0" lvl="0" indent="0" algn="l" rtl="0">
                        <a:spcBef>
                          <a:spcPts val="0"/>
                        </a:spcBef>
                        <a:buSzPct val="25000"/>
                        <a:buNone/>
                      </a:pPr>
                      <a:r>
                        <a:rPr lang="zh-CN" altLang="en-US" sz="1350">
                          <a:solidFill>
                            <a:schemeClr val="bg1"/>
                          </a:solidFill>
                          <a:latin typeface="微软雅黑" panose="020B0503020204020204" pitchFamily="34" charset="-122"/>
                          <a:ea typeface="微软雅黑" panose="020B0503020204020204" pitchFamily="34" charset="-122"/>
                          <a:sym typeface="+mn-ea"/>
                        </a:rPr>
                        <a:t>兼备</a:t>
                      </a:r>
                      <a:endParaRPr lang="zh-CN" altLang="en-US" sz="1350">
                        <a:solidFill>
                          <a:schemeClr val="bg1"/>
                        </a:solidFill>
                        <a:latin typeface="微软雅黑" panose="020B0503020204020204" pitchFamily="34" charset="-122"/>
                        <a:ea typeface="微软雅黑" panose="020B0503020204020204" pitchFamily="34" charset="-122"/>
                        <a:sym typeface="+mn-ea"/>
                      </a:endParaRPr>
                    </a:p>
                    <a:p>
                      <a:pPr marL="0" marR="0" lvl="0" indent="0" algn="l" rtl="0">
                        <a:spcBef>
                          <a:spcPts val="0"/>
                        </a:spcBef>
                        <a:buSzPct val="25000"/>
                        <a:buNone/>
                      </a:pPr>
                      <a:endParaRPr lang="en-US" sz="1350"/>
                    </a:p>
                  </a:txBody>
                  <a:tcPr marL="68587" marR="68587" marT="34293" marB="34293">
                    <a:lnL w="12700" cap="flat" cmpd="sng">
                      <a:solidFill>
                        <a:srgbClr val="FFFFFF"/>
                      </a:solidFill>
                      <a:prstDash val="solid"/>
                      <a:round/>
                      <a:headEnd type="none" w="med" len="med"/>
                      <a:tailEnd type="none" w="med" len="med"/>
                    </a:lnL>
                    <a:lnR w="12700" cap="flat" cmpd="sng">
                      <a:solidFill>
                        <a:srgbClr val="FFFFFF"/>
                      </a:solidFill>
                      <a:prstDash val="solid"/>
                      <a:round/>
                      <a:headEnd type="none" w="med" len="med"/>
                      <a:tailEnd type="none" w="med" len="med"/>
                    </a:lnR>
                    <a:lnT w="12700" cap="flat" cmpd="sng">
                      <a:solidFill>
                        <a:srgbClr val="FFFFFF"/>
                      </a:solidFill>
                      <a:prstDash val="solid"/>
                      <a:round/>
                      <a:headEnd type="none" w="med" len="med"/>
                      <a:tailEnd type="none" w="med" len="med"/>
                    </a:lnT>
                    <a:lnB w="12700" cap="flat" cmpd="sng">
                      <a:solidFill>
                        <a:srgbClr val="FFFFFF"/>
                      </a:solidFill>
                      <a:prstDash val="solid"/>
                      <a:round/>
                      <a:headEnd type="none" w="med" len="med"/>
                      <a:tailEnd type="none" w="med" len="med"/>
                    </a:lnB>
                  </a:tcPr>
                </a:tc>
                <a:tc>
                  <a:txBody>
                    <a:bodyPr>
                      <a:spAutoFit/>
                    </a:bodyPr>
                    <a:lstStyle/>
                    <a:p>
                      <a:pPr marL="0" marR="0" lvl="0" indent="0" algn="l" rtl="0">
                        <a:spcBef>
                          <a:spcPts val="0"/>
                        </a:spcBef>
                        <a:buSzPct val="25000"/>
                        <a:buNone/>
                      </a:pPr>
                      <a:r>
                        <a:rPr lang="en-US" sz="1400">
                          <a:solidFill>
                            <a:schemeClr val="bg1"/>
                          </a:solidFill>
                          <a:latin typeface="微软雅黑" panose="020B0503020204020204" pitchFamily="34" charset="-122"/>
                          <a:ea typeface="微软雅黑" panose="020B0503020204020204" pitchFamily="34" charset="-122"/>
                        </a:rPr>
                        <a:t>Pcap</a:t>
                      </a:r>
                      <a:r>
                        <a:rPr lang="zh-CN" altLang="en-US" sz="1400">
                          <a:solidFill>
                            <a:schemeClr val="bg1"/>
                          </a:solidFill>
                          <a:latin typeface="微软雅黑" panose="020B0503020204020204" pitchFamily="34" charset="-122"/>
                          <a:ea typeface="微软雅黑" panose="020B0503020204020204" pitchFamily="34" charset="-122"/>
                        </a:rPr>
                        <a:t>重放</a:t>
                      </a:r>
                      <a:endParaRPr lang="zh-CN" altLang="en-US" sz="1400">
                        <a:solidFill>
                          <a:schemeClr val="bg1"/>
                        </a:solidFill>
                        <a:latin typeface="微软雅黑" panose="020B0503020204020204" pitchFamily="34" charset="-122"/>
                        <a:ea typeface="微软雅黑" panose="020B0503020204020204" pitchFamily="34" charset="-122"/>
                      </a:endParaRPr>
                    </a:p>
                  </a:txBody>
                  <a:tcPr marL="68587" marR="68587" marT="34293" marB="34293">
                    <a:lnL w="12700" cap="flat" cmpd="sng">
                      <a:solidFill>
                        <a:srgbClr val="FFFFFF"/>
                      </a:solidFill>
                      <a:prstDash val="solid"/>
                      <a:round/>
                      <a:headEnd type="none" w="med" len="med"/>
                      <a:tailEnd type="none" w="med" len="med"/>
                    </a:lnL>
                    <a:lnR w="12700" cap="flat" cmpd="sng">
                      <a:solidFill>
                        <a:srgbClr val="FFFFFF"/>
                      </a:solidFill>
                      <a:prstDash val="solid"/>
                      <a:round/>
                      <a:headEnd type="none" w="med" len="med"/>
                      <a:tailEnd type="none" w="med" len="med"/>
                    </a:lnR>
                    <a:lnT w="12700" cap="flat" cmpd="sng">
                      <a:solidFill>
                        <a:srgbClr val="FFFFFF"/>
                      </a:solidFill>
                      <a:prstDash val="solid"/>
                      <a:round/>
                      <a:headEnd type="none" w="med" len="med"/>
                      <a:tailEnd type="none" w="med" len="med"/>
                    </a:lnT>
                    <a:lnB w="12700" cap="flat" cmpd="sng">
                      <a:solidFill>
                        <a:srgbClr val="FFFFFF"/>
                      </a:solidFill>
                      <a:prstDash val="solid"/>
                      <a:round/>
                      <a:headEnd type="none" w="med" len="med"/>
                      <a:tailEnd type="none" w="med" len="med"/>
                    </a:lnB>
                  </a:tcPr>
                </a:tc>
                <a:tc>
                  <a:txBody>
                    <a:bodyPr>
                      <a:spAutoFit/>
                    </a:bodyPr>
                    <a:lstStyle/>
                    <a:p>
                      <a:pPr marL="0" marR="0" lvl="0" indent="0" algn="l" rtl="0">
                        <a:spcBef>
                          <a:spcPts val="0"/>
                        </a:spcBef>
                        <a:buSzPct val="25000"/>
                        <a:buNone/>
                      </a:pPr>
                      <a:r>
                        <a:rPr lang="zh-CN" altLang="en-US" sz="1350">
                          <a:solidFill>
                            <a:schemeClr val="bg1"/>
                          </a:solidFill>
                          <a:latin typeface="微软雅黑" panose="020B0503020204020204" pitchFamily="34" charset="-122"/>
                          <a:ea typeface="微软雅黑" panose="020B0503020204020204" pitchFamily="34" charset="-122"/>
                          <a:sym typeface="+mn-ea"/>
                        </a:rPr>
                        <a:t>兼备</a:t>
                      </a:r>
                      <a:endParaRPr lang="en-US" sz="1350"/>
                    </a:p>
                  </a:txBody>
                  <a:tcPr marL="68587" marR="68587" marT="34293" marB="34293">
                    <a:lnL w="12700" cap="flat" cmpd="sng">
                      <a:solidFill>
                        <a:srgbClr val="FFFFFF"/>
                      </a:solidFill>
                      <a:prstDash val="solid"/>
                      <a:round/>
                      <a:headEnd type="none" w="med" len="med"/>
                      <a:tailEnd type="none" w="med" len="med"/>
                    </a:lnL>
                    <a:lnR w="12700" cap="flat" cmpd="sng">
                      <a:solidFill>
                        <a:srgbClr val="FFFFFF"/>
                      </a:solidFill>
                      <a:prstDash val="solid"/>
                      <a:round/>
                      <a:headEnd type="none" w="med" len="med"/>
                      <a:tailEnd type="none" w="med" len="med"/>
                    </a:lnR>
                    <a:lnT w="12700" cap="flat" cmpd="sng">
                      <a:solidFill>
                        <a:srgbClr val="FFFFFF"/>
                      </a:solidFill>
                      <a:prstDash val="solid"/>
                      <a:round/>
                      <a:headEnd type="none" w="med" len="med"/>
                      <a:tailEnd type="none" w="med" len="med"/>
                    </a:lnT>
                    <a:lnB w="12700" cap="flat" cmpd="sng">
                      <a:solidFill>
                        <a:srgbClr val="FFFFFF"/>
                      </a:solidFill>
                      <a:prstDash val="solid"/>
                      <a:round/>
                      <a:headEnd type="none" w="med" len="med"/>
                      <a:tailEnd type="none" w="med" len="med"/>
                    </a:lnB>
                  </a:tcPr>
                </a:tc>
                <a:tc>
                  <a:txBody>
                    <a:bodyPr>
                      <a:spAutoFit/>
                    </a:bodyPr>
                    <a:lstStyle/>
                    <a:p>
                      <a:pPr marL="0" marR="0" lvl="0" indent="0" algn="l" rtl="0">
                        <a:spcBef>
                          <a:spcPts val="0"/>
                        </a:spcBef>
                        <a:buSzPct val="25000"/>
                        <a:buNone/>
                      </a:pPr>
                      <a:r>
                        <a:rPr lang="en-US" sz="1350">
                          <a:solidFill>
                            <a:schemeClr val="bg1"/>
                          </a:solidFill>
                          <a:latin typeface="微软雅黑" panose="020B0503020204020204" pitchFamily="34" charset="-122"/>
                          <a:ea typeface="微软雅黑" panose="020B0503020204020204" pitchFamily="34" charset="-122"/>
                          <a:sym typeface="+mn-ea"/>
                        </a:rPr>
                        <a:t>Pcap</a:t>
                      </a:r>
                      <a:r>
                        <a:rPr lang="zh-CN" altLang="en-US" sz="1350">
                          <a:solidFill>
                            <a:schemeClr val="bg1"/>
                          </a:solidFill>
                          <a:latin typeface="微软雅黑" panose="020B0503020204020204" pitchFamily="34" charset="-122"/>
                          <a:ea typeface="微软雅黑" panose="020B0503020204020204" pitchFamily="34" charset="-122"/>
                          <a:sym typeface="+mn-ea"/>
                        </a:rPr>
                        <a:t>重放</a:t>
                      </a:r>
                      <a:endParaRPr lang="en-US" sz="1350"/>
                    </a:p>
                  </a:txBody>
                  <a:tcPr marL="68587" marR="68587" marT="34293" marB="34293">
                    <a:lnL w="12700" cap="flat" cmpd="sng">
                      <a:solidFill>
                        <a:srgbClr val="FFFFFF"/>
                      </a:solidFill>
                      <a:prstDash val="solid"/>
                      <a:round/>
                      <a:headEnd type="none" w="med" len="med"/>
                      <a:tailEnd type="none" w="med" len="med"/>
                    </a:lnL>
                    <a:lnR w="12700" cap="flat" cmpd="sng">
                      <a:solidFill>
                        <a:srgbClr val="FFFFFF"/>
                      </a:solidFill>
                      <a:prstDash val="solid"/>
                      <a:round/>
                      <a:headEnd type="none" w="med" len="med"/>
                      <a:tailEnd type="none" w="med" len="med"/>
                    </a:lnR>
                    <a:lnT w="12700" cap="flat" cmpd="sng">
                      <a:solidFill>
                        <a:srgbClr val="FFFFFF"/>
                      </a:solidFill>
                      <a:prstDash val="solid"/>
                      <a:round/>
                      <a:headEnd type="none" w="med" len="med"/>
                      <a:tailEnd type="none" w="med" len="med"/>
                    </a:lnT>
                    <a:lnB w="12700" cap="flat" cmpd="sng">
                      <a:solidFill>
                        <a:srgbClr val="FFFFFF"/>
                      </a:solidFill>
                      <a:prstDash val="solid"/>
                      <a:round/>
                      <a:headEnd type="none" w="med" len="med"/>
                      <a:tailEnd type="none" w="med" len="med"/>
                    </a:lnB>
                  </a:tcPr>
                </a:tc>
                <a:tc>
                  <a:txBody>
                    <a:bodyPr>
                      <a:spAutoFit/>
                    </a:bodyPr>
                    <a:lstStyle/>
                    <a:p>
                      <a:pPr marL="0" marR="0" lvl="0" indent="0" algn="l" rtl="0">
                        <a:spcBef>
                          <a:spcPts val="0"/>
                        </a:spcBef>
                        <a:buSzPct val="25000"/>
                        <a:buNone/>
                      </a:pPr>
                      <a:r>
                        <a:rPr lang="zh-CN" altLang="en-US" sz="1350">
                          <a:solidFill>
                            <a:schemeClr val="bg1"/>
                          </a:solidFill>
                          <a:latin typeface="微软雅黑" panose="020B0503020204020204" pitchFamily="34" charset="-122"/>
                          <a:ea typeface="微软雅黑" panose="020B0503020204020204" pitchFamily="34" charset="-122"/>
                          <a:sym typeface="+mn-ea"/>
                        </a:rPr>
                        <a:t>兼备</a:t>
                      </a:r>
                      <a:endParaRPr lang="en-US" sz="1350"/>
                    </a:p>
                    <a:p>
                      <a:pPr marL="0" marR="0" lvl="0" indent="0" algn="l" rtl="0">
                        <a:spcBef>
                          <a:spcPts val="0"/>
                        </a:spcBef>
                        <a:buSzPct val="25000"/>
                        <a:buNone/>
                      </a:pPr>
                      <a:endParaRPr lang="en-US" sz="1350"/>
                    </a:p>
                  </a:txBody>
                  <a:tcPr marL="68587" marR="68587" marT="34293" marB="34293">
                    <a:lnL w="12700" cap="flat" cmpd="sng">
                      <a:solidFill>
                        <a:srgbClr val="FFFFFF"/>
                      </a:solidFill>
                      <a:prstDash val="solid"/>
                      <a:round/>
                      <a:headEnd type="none" w="med" len="med"/>
                      <a:tailEnd type="none" w="med" len="med"/>
                    </a:lnL>
                    <a:lnR w="12700" cap="flat" cmpd="sng">
                      <a:solidFill>
                        <a:srgbClr val="FFFFFF"/>
                      </a:solidFill>
                      <a:prstDash val="solid"/>
                      <a:round/>
                      <a:headEnd type="none" w="med" len="med"/>
                      <a:tailEnd type="none" w="med" len="med"/>
                    </a:lnR>
                    <a:lnT w="12700" cap="flat" cmpd="sng">
                      <a:solidFill>
                        <a:srgbClr val="FFFFFF"/>
                      </a:solidFill>
                      <a:prstDash val="solid"/>
                      <a:round/>
                      <a:headEnd type="none" w="med" len="med"/>
                      <a:tailEnd type="none" w="med" len="med"/>
                    </a:lnT>
                    <a:lnB w="12700" cap="flat" cmpd="sng">
                      <a:solidFill>
                        <a:srgbClr val="FFFFFF"/>
                      </a:solidFill>
                      <a:prstDash val="solid"/>
                      <a:round/>
                      <a:headEnd type="none" w="med" len="med"/>
                      <a:tailEnd type="none" w="med" len="med"/>
                    </a:lnB>
                  </a:tcPr>
                </a:tc>
              </a:tr>
              <a:tr h="749300">
                <a:tc>
                  <a:txBody>
                    <a:bodyPr>
                      <a:spAutoFit/>
                    </a:bodyPr>
                    <a:lstStyle/>
                    <a:p>
                      <a:pPr marL="0" marR="0" lvl="0" indent="0" algn="l" rtl="0">
                        <a:spcBef>
                          <a:spcPts val="0"/>
                        </a:spcBef>
                        <a:buSzPct val="25000"/>
                        <a:buNone/>
                      </a:pPr>
                      <a:r>
                        <a:rPr lang="zh-CN" altLang="en-US" sz="1400" b="1" u="none" strike="noStrike" cap="none">
                          <a:solidFill>
                            <a:srgbClr val="C12332"/>
                          </a:solidFill>
                          <a:latin typeface="微软雅黑" panose="020B0503020204020204" pitchFamily="34" charset="-122"/>
                          <a:ea typeface="微软雅黑" panose="020B0503020204020204" pitchFamily="34" charset="-122"/>
                        </a:rPr>
                        <a:t>应用层</a:t>
                      </a:r>
                      <a:endParaRPr lang="zh-CN" altLang="en-US" sz="1400" b="1" u="none" strike="noStrike" cap="none">
                        <a:solidFill>
                          <a:srgbClr val="C12332"/>
                        </a:solidFill>
                        <a:latin typeface="微软雅黑" panose="020B0503020204020204" pitchFamily="34" charset="-122"/>
                        <a:ea typeface="微软雅黑" panose="020B0503020204020204" pitchFamily="34" charset="-122"/>
                      </a:endParaRPr>
                    </a:p>
                  </a:txBody>
                  <a:tcPr marL="68587" marR="68587" marT="34293" marB="34293">
                    <a:lnL w="12700" cap="flat" cmpd="sng">
                      <a:solidFill>
                        <a:srgbClr val="FFFFFF"/>
                      </a:solidFill>
                      <a:prstDash val="solid"/>
                      <a:round/>
                      <a:headEnd type="none" w="med" len="med"/>
                      <a:tailEnd type="none" w="med" len="med"/>
                    </a:lnL>
                    <a:lnR w="12700" cap="flat" cmpd="sng">
                      <a:solidFill>
                        <a:srgbClr val="FFFFFF"/>
                      </a:solidFill>
                      <a:prstDash val="solid"/>
                      <a:round/>
                      <a:headEnd type="none" w="med" len="med"/>
                      <a:tailEnd type="none" w="med" len="med"/>
                    </a:lnR>
                    <a:lnT w="12700" cap="flat" cmpd="sng">
                      <a:solidFill>
                        <a:srgbClr val="FFFFFF"/>
                      </a:solidFill>
                      <a:prstDash val="solid"/>
                      <a:round/>
                      <a:headEnd type="none" w="med" len="med"/>
                      <a:tailEnd type="none" w="med" len="med"/>
                    </a:lnT>
                    <a:lnB w="12700" cap="flat" cmpd="sng">
                      <a:solidFill>
                        <a:srgbClr val="FFFFFF"/>
                      </a:solidFill>
                      <a:prstDash val="solid"/>
                      <a:round/>
                      <a:headEnd type="none" w="med" len="med"/>
                      <a:tailEnd type="none" w="med" len="med"/>
                    </a:lnB>
                  </a:tcPr>
                </a:tc>
                <a:tc>
                  <a:txBody>
                    <a:bodyPr>
                      <a:spAutoFit/>
                    </a:bodyPr>
                    <a:lstStyle/>
                    <a:p>
                      <a:pPr marL="0" marR="0" lvl="0" indent="0" algn="l" rtl="0">
                        <a:spcBef>
                          <a:spcPts val="0"/>
                        </a:spcBef>
                        <a:buSzPct val="25000"/>
                        <a:buNone/>
                      </a:pPr>
                      <a:r>
                        <a:rPr lang="zh-CN" altLang="en-US" sz="1400" u="none" strike="noStrike" cap="none">
                          <a:solidFill>
                            <a:schemeClr val="bg1"/>
                          </a:solidFill>
                          <a:latin typeface="微软雅黑" panose="020B0503020204020204" pitchFamily="34" charset="-122"/>
                          <a:ea typeface="微软雅黑" panose="020B0503020204020204" pitchFamily="34" charset="-122"/>
                        </a:rPr>
                        <a:t>自动化，</a:t>
                      </a:r>
                      <a:endParaRPr lang="zh-CN" altLang="en-US" sz="1400" u="none" strike="noStrike" cap="none">
                        <a:solidFill>
                          <a:schemeClr val="bg1"/>
                        </a:solidFill>
                        <a:latin typeface="微软雅黑" panose="020B0503020204020204" pitchFamily="34" charset="-122"/>
                        <a:ea typeface="微软雅黑" panose="020B0503020204020204" pitchFamily="34" charset="-122"/>
                      </a:endParaRPr>
                    </a:p>
                    <a:p>
                      <a:pPr marL="0" marR="0" lvl="0" indent="0" algn="l" rtl="0">
                        <a:spcBef>
                          <a:spcPts val="0"/>
                        </a:spcBef>
                        <a:buSzPct val="25000"/>
                        <a:buNone/>
                      </a:pPr>
                      <a:r>
                        <a:rPr lang="zh-CN" altLang="en-US" sz="1400" u="none" strike="noStrike" cap="none">
                          <a:solidFill>
                            <a:schemeClr val="bg1"/>
                          </a:solidFill>
                          <a:latin typeface="微软雅黑" panose="020B0503020204020204" pitchFamily="34" charset="-122"/>
                          <a:ea typeface="微软雅黑" panose="020B0503020204020204" pitchFamily="34" charset="-122"/>
                        </a:rPr>
                        <a:t>数据</a:t>
                      </a:r>
                      <a:r>
                        <a:rPr lang="en-US" sz="1400" u="none" strike="noStrike" cap="none">
                          <a:solidFill>
                            <a:schemeClr val="bg1"/>
                          </a:solidFill>
                          <a:latin typeface="微软雅黑" panose="020B0503020204020204" pitchFamily="34" charset="-122"/>
                          <a:ea typeface="微软雅黑" panose="020B0503020204020204" pitchFamily="34" charset="-122"/>
                        </a:rPr>
                        <a:t>动态分发</a:t>
                      </a:r>
                      <a:endParaRPr lang="en-US" sz="1400" u="none" strike="noStrike" cap="none">
                        <a:solidFill>
                          <a:schemeClr val="bg1"/>
                        </a:solidFill>
                        <a:latin typeface="微软雅黑" panose="020B0503020204020204" pitchFamily="34" charset="-122"/>
                        <a:ea typeface="微软雅黑" panose="020B0503020204020204" pitchFamily="34" charset="-122"/>
                      </a:endParaRPr>
                    </a:p>
                  </a:txBody>
                  <a:tcPr marL="68587" marR="68587" marT="34293" marB="34293">
                    <a:lnL w="12700" cap="flat" cmpd="sng">
                      <a:solidFill>
                        <a:srgbClr val="FFFFFF"/>
                      </a:solidFill>
                      <a:prstDash val="solid"/>
                      <a:round/>
                      <a:headEnd type="none" w="med" len="med"/>
                      <a:tailEnd type="none" w="med" len="med"/>
                    </a:lnL>
                    <a:lnR w="12700" cap="flat" cmpd="sng">
                      <a:solidFill>
                        <a:srgbClr val="FFFFFF"/>
                      </a:solidFill>
                      <a:prstDash val="solid"/>
                      <a:round/>
                      <a:headEnd type="none" w="med" len="med"/>
                      <a:tailEnd type="none" w="med" len="med"/>
                    </a:lnR>
                    <a:lnT w="12700" cap="flat" cmpd="sng">
                      <a:solidFill>
                        <a:srgbClr val="FFFFFF"/>
                      </a:solidFill>
                      <a:prstDash val="solid"/>
                      <a:round/>
                      <a:headEnd type="none" w="med" len="med"/>
                      <a:tailEnd type="none" w="med" len="med"/>
                    </a:lnT>
                    <a:lnB w="12700" cap="flat" cmpd="sng">
                      <a:solidFill>
                        <a:srgbClr val="FFFFFF"/>
                      </a:solidFill>
                      <a:prstDash val="solid"/>
                      <a:round/>
                      <a:headEnd type="none" w="med" len="med"/>
                      <a:tailEnd type="none" w="med" len="med"/>
                    </a:lnB>
                    <a:solidFill>
                      <a:srgbClr val="3F3F3F"/>
                    </a:solidFill>
                  </a:tcPr>
                </a:tc>
                <a:tc>
                  <a:txBody>
                    <a:bodyPr>
                      <a:spAutoFit/>
                    </a:bodyPr>
                    <a:lstStyle/>
                    <a:p>
                      <a:pPr marL="0" marR="0" lvl="0" indent="0" algn="l" rtl="0">
                        <a:spcBef>
                          <a:spcPts val="0"/>
                        </a:spcBef>
                        <a:buSzPct val="25000"/>
                        <a:buNone/>
                      </a:pPr>
                      <a:r>
                        <a:rPr lang="zh-CN" altLang="en-US" sz="1400" u="none" strike="noStrike" cap="none">
                          <a:solidFill>
                            <a:schemeClr val="bg1"/>
                          </a:solidFill>
                          <a:latin typeface="微软雅黑" panose="020B0503020204020204" pitchFamily="34" charset="-122"/>
                          <a:ea typeface="微软雅黑" panose="020B0503020204020204" pitchFamily="34" charset="-122"/>
                        </a:rPr>
                        <a:t>自动化，</a:t>
                      </a:r>
                      <a:endParaRPr lang="zh-CN" altLang="en-US" sz="1400" u="none" strike="noStrike" cap="none">
                        <a:solidFill>
                          <a:schemeClr val="bg1"/>
                        </a:solidFill>
                        <a:latin typeface="微软雅黑" panose="020B0503020204020204" pitchFamily="34" charset="-122"/>
                        <a:ea typeface="微软雅黑" panose="020B0503020204020204" pitchFamily="34" charset="-122"/>
                      </a:endParaRPr>
                    </a:p>
                    <a:p>
                      <a:pPr marL="0" marR="0" lvl="0" indent="0" algn="l" rtl="0">
                        <a:spcBef>
                          <a:spcPts val="0"/>
                        </a:spcBef>
                        <a:buSzPct val="25000"/>
                        <a:buNone/>
                      </a:pPr>
                      <a:r>
                        <a:rPr lang="en-US" sz="1400" u="none" strike="noStrike" cap="none">
                          <a:solidFill>
                            <a:schemeClr val="bg1"/>
                          </a:solidFill>
                          <a:latin typeface="微软雅黑" panose="020B0503020204020204" pitchFamily="34" charset="-122"/>
                          <a:ea typeface="微软雅黑" panose="020B0503020204020204" pitchFamily="34" charset="-122"/>
                        </a:rPr>
                        <a:t>OpenAppID</a:t>
                      </a:r>
                      <a:endParaRPr lang="en-US" sz="1400" u="none" strike="noStrike" cap="none">
                        <a:solidFill>
                          <a:schemeClr val="bg1"/>
                        </a:solidFill>
                        <a:latin typeface="微软雅黑" panose="020B0503020204020204" pitchFamily="34" charset="-122"/>
                        <a:ea typeface="微软雅黑" panose="020B0503020204020204" pitchFamily="34" charset="-122"/>
                      </a:endParaRPr>
                    </a:p>
                  </a:txBody>
                  <a:tcPr marL="68587" marR="68587" marT="34293" marB="34293">
                    <a:lnL w="12700" cap="flat" cmpd="sng">
                      <a:solidFill>
                        <a:srgbClr val="FFFFFF"/>
                      </a:solidFill>
                      <a:prstDash val="solid"/>
                      <a:round/>
                      <a:headEnd type="none" w="med" len="med"/>
                      <a:tailEnd type="none" w="med" len="med"/>
                    </a:lnL>
                    <a:lnR w="12700" cap="flat" cmpd="sng">
                      <a:solidFill>
                        <a:srgbClr val="FFFFFF"/>
                      </a:solidFill>
                      <a:prstDash val="solid"/>
                      <a:round/>
                      <a:headEnd type="none" w="med" len="med"/>
                      <a:tailEnd type="none" w="med" len="med"/>
                    </a:lnR>
                    <a:lnT w="12700" cap="flat" cmpd="sng">
                      <a:solidFill>
                        <a:srgbClr val="FFFFFF"/>
                      </a:solidFill>
                      <a:prstDash val="solid"/>
                      <a:round/>
                      <a:headEnd type="none" w="med" len="med"/>
                      <a:tailEnd type="none" w="med" len="med"/>
                    </a:lnT>
                    <a:lnB w="12700" cap="flat" cmpd="sng">
                      <a:solidFill>
                        <a:srgbClr val="FFFFFF"/>
                      </a:solidFill>
                      <a:prstDash val="solid"/>
                      <a:round/>
                      <a:headEnd type="none" w="med" len="med"/>
                      <a:tailEnd type="none" w="med" len="med"/>
                    </a:lnB>
                  </a:tcPr>
                </a:tc>
                <a:tc>
                  <a:txBody>
                    <a:bodyPr>
                      <a:spAutoFit/>
                    </a:bodyPr>
                    <a:lstStyle/>
                    <a:p>
                      <a:pPr marL="0" marR="0" lvl="0" indent="0" algn="l" rtl="0">
                        <a:spcBef>
                          <a:spcPts val="0"/>
                        </a:spcBef>
                        <a:buSzPct val="25000"/>
                        <a:buNone/>
                      </a:pPr>
                      <a:r>
                        <a:rPr lang="zh-CN" altLang="en-US" sz="1400" strike="noStrike" cap="none">
                          <a:solidFill>
                            <a:schemeClr val="bg1"/>
                          </a:solidFill>
                          <a:latin typeface="微软雅黑" panose="020B0503020204020204" pitchFamily="34" charset="-122"/>
                          <a:ea typeface="微软雅黑" panose="020B0503020204020204" pitchFamily="34" charset="-122"/>
                        </a:rPr>
                        <a:t>手动，</a:t>
                      </a:r>
                      <a:endParaRPr lang="zh-CN" altLang="en-US" sz="1400" strike="noStrike" cap="none">
                        <a:solidFill>
                          <a:schemeClr val="bg1"/>
                        </a:solidFill>
                        <a:latin typeface="微软雅黑" panose="020B0503020204020204" pitchFamily="34" charset="-122"/>
                        <a:ea typeface="微软雅黑" panose="020B0503020204020204" pitchFamily="34" charset="-122"/>
                      </a:endParaRPr>
                    </a:p>
                    <a:p>
                      <a:pPr marL="0" marR="0" lvl="0" indent="0" algn="l" rtl="0">
                        <a:spcBef>
                          <a:spcPts val="0"/>
                        </a:spcBef>
                        <a:buSzPct val="25000"/>
                        <a:buNone/>
                      </a:pPr>
                      <a:r>
                        <a:rPr lang="zh-CN" altLang="en-US" sz="1400" strike="noStrike" cap="none">
                          <a:solidFill>
                            <a:schemeClr val="bg1"/>
                          </a:solidFill>
                          <a:latin typeface="微软雅黑" panose="020B0503020204020204" pitchFamily="34" charset="-122"/>
                          <a:ea typeface="微软雅黑" panose="020B0503020204020204" pitchFamily="34" charset="-122"/>
                        </a:rPr>
                        <a:t>解析器</a:t>
                      </a:r>
                      <a:endParaRPr lang="zh-CN" altLang="en-US" sz="1400" strike="noStrike" cap="none">
                        <a:solidFill>
                          <a:schemeClr val="bg1"/>
                        </a:solidFill>
                        <a:latin typeface="微软雅黑" panose="020B0503020204020204" pitchFamily="34" charset="-122"/>
                        <a:ea typeface="微软雅黑" panose="020B0503020204020204" pitchFamily="34" charset="-122"/>
                      </a:endParaRPr>
                    </a:p>
                  </a:txBody>
                  <a:tcPr marL="68587" marR="68587" marT="34293" marB="34293">
                    <a:lnL w="12700" cap="flat" cmpd="sng">
                      <a:solidFill>
                        <a:srgbClr val="FFFFFF"/>
                      </a:solidFill>
                      <a:prstDash val="solid"/>
                      <a:round/>
                      <a:headEnd type="none" w="med" len="med"/>
                      <a:tailEnd type="none" w="med" len="med"/>
                    </a:lnL>
                    <a:lnR w="12700" cap="flat" cmpd="sng">
                      <a:solidFill>
                        <a:srgbClr val="FFFFFF"/>
                      </a:solidFill>
                      <a:prstDash val="solid"/>
                      <a:round/>
                      <a:headEnd type="none" w="med" len="med"/>
                      <a:tailEnd type="none" w="med" len="med"/>
                    </a:lnR>
                    <a:lnT w="12700" cap="flat" cmpd="sng">
                      <a:solidFill>
                        <a:srgbClr val="FFFFFF"/>
                      </a:solidFill>
                      <a:prstDash val="solid"/>
                      <a:round/>
                      <a:headEnd type="none" w="med" len="med"/>
                      <a:tailEnd type="none" w="med" len="med"/>
                    </a:lnT>
                    <a:lnB w="12700" cap="flat" cmpd="sng">
                      <a:solidFill>
                        <a:srgbClr val="FFFFFF"/>
                      </a:solidFill>
                      <a:prstDash val="solid"/>
                      <a:round/>
                      <a:headEnd type="none" w="med" len="med"/>
                      <a:tailEnd type="none" w="med" len="med"/>
                    </a:lnB>
                  </a:tcPr>
                </a:tc>
                <a:tc>
                  <a:txBody>
                    <a:bodyPr>
                      <a:spAutoFit/>
                    </a:bodyPr>
                    <a:lstStyle/>
                    <a:p>
                      <a:pPr marL="0" marR="0" lvl="0" indent="0" algn="l" rtl="0">
                        <a:spcBef>
                          <a:spcPts val="0"/>
                        </a:spcBef>
                        <a:buSzPct val="25000"/>
                        <a:buNone/>
                      </a:pPr>
                      <a:r>
                        <a:rPr lang="zh-CN" altLang="en-US" sz="1400" u="none" strike="noStrike" cap="none">
                          <a:solidFill>
                            <a:schemeClr val="bg1"/>
                          </a:solidFill>
                          <a:latin typeface="微软雅黑" panose="020B0503020204020204" pitchFamily="34" charset="-122"/>
                          <a:ea typeface="微软雅黑" panose="020B0503020204020204" pitchFamily="34" charset="-122"/>
                        </a:rPr>
                        <a:t>无</a:t>
                      </a:r>
                      <a:endParaRPr lang="zh-CN" altLang="en-US" sz="1400" u="none" strike="noStrike" cap="none">
                        <a:solidFill>
                          <a:schemeClr val="bg1"/>
                        </a:solidFill>
                        <a:latin typeface="微软雅黑" panose="020B0503020204020204" pitchFamily="34" charset="-122"/>
                        <a:ea typeface="微软雅黑" panose="020B0503020204020204" pitchFamily="34" charset="-122"/>
                      </a:endParaRPr>
                    </a:p>
                  </a:txBody>
                  <a:tcPr marL="68587" marR="68587" marT="34293" marB="34293">
                    <a:lnL w="12700" cap="flat" cmpd="sng">
                      <a:solidFill>
                        <a:srgbClr val="FFFFFF"/>
                      </a:solidFill>
                      <a:prstDash val="solid"/>
                      <a:round/>
                      <a:headEnd type="none" w="med" len="med"/>
                      <a:tailEnd type="none" w="med" len="med"/>
                    </a:lnL>
                    <a:lnR w="12700" cap="flat" cmpd="sng">
                      <a:solidFill>
                        <a:srgbClr val="FFFFFF"/>
                      </a:solidFill>
                      <a:prstDash val="solid"/>
                      <a:round/>
                      <a:headEnd type="none" w="med" len="med"/>
                      <a:tailEnd type="none" w="med" len="med"/>
                    </a:lnR>
                    <a:lnT w="12700" cap="flat" cmpd="sng">
                      <a:solidFill>
                        <a:srgbClr val="FFFFFF"/>
                      </a:solidFill>
                      <a:prstDash val="solid"/>
                      <a:round/>
                      <a:headEnd type="none" w="med" len="med"/>
                      <a:tailEnd type="none" w="med" len="med"/>
                    </a:lnT>
                    <a:lnB w="12700" cap="flat" cmpd="sng">
                      <a:solidFill>
                        <a:srgbClr val="FFFFFF"/>
                      </a:solidFill>
                      <a:prstDash val="solid"/>
                      <a:round/>
                      <a:headEnd type="none" w="med" len="med"/>
                      <a:tailEnd type="none" w="med" len="med"/>
                    </a:lnB>
                  </a:tcPr>
                </a:tc>
                <a:tc>
                  <a:txBody>
                    <a:bodyPr>
                      <a:spAutoFit/>
                    </a:bodyPr>
                    <a:lstStyle/>
                    <a:p>
                      <a:pPr marL="0" marR="0" lvl="0" indent="0" algn="l" rtl="0">
                        <a:spcBef>
                          <a:spcPts val="0"/>
                        </a:spcBef>
                        <a:buSzPct val="25000"/>
                        <a:buNone/>
                      </a:pPr>
                      <a:r>
                        <a:rPr lang="zh-CN" altLang="en-US" sz="1350">
                          <a:solidFill>
                            <a:schemeClr val="bg1"/>
                          </a:solidFill>
                          <a:latin typeface="微软雅黑" panose="020B0503020204020204" pitchFamily="34" charset="-122"/>
                          <a:ea typeface="微软雅黑" panose="020B0503020204020204" pitchFamily="34" charset="-122"/>
                          <a:sym typeface="+mn-ea"/>
                        </a:rPr>
                        <a:t>手动</a:t>
                      </a:r>
                      <a:endParaRPr lang="en-US" sz="1350" u="none" strike="noStrike" cap="none"/>
                    </a:p>
                  </a:txBody>
                  <a:tcPr marL="68587" marR="68587" marT="34293" marB="34293">
                    <a:lnL w="12700" cap="flat" cmpd="sng">
                      <a:solidFill>
                        <a:srgbClr val="FFFFFF"/>
                      </a:solidFill>
                      <a:prstDash val="solid"/>
                      <a:round/>
                      <a:headEnd type="none" w="med" len="med"/>
                      <a:tailEnd type="none" w="med" len="med"/>
                    </a:lnL>
                    <a:lnR w="12700" cap="flat" cmpd="sng">
                      <a:solidFill>
                        <a:srgbClr val="FFFFFF"/>
                      </a:solidFill>
                      <a:prstDash val="solid"/>
                      <a:round/>
                      <a:headEnd type="none" w="med" len="med"/>
                      <a:tailEnd type="none" w="med" len="med"/>
                    </a:lnR>
                    <a:lnT w="12700" cap="flat" cmpd="sng">
                      <a:solidFill>
                        <a:srgbClr val="FFFFFF"/>
                      </a:solidFill>
                      <a:prstDash val="solid"/>
                      <a:round/>
                      <a:headEnd type="none" w="med" len="med"/>
                      <a:tailEnd type="none" w="med" len="med"/>
                    </a:lnT>
                    <a:lnB w="12700" cap="flat" cmpd="sng">
                      <a:solidFill>
                        <a:srgbClr val="FFFFFF"/>
                      </a:solidFill>
                      <a:prstDash val="solid"/>
                      <a:round/>
                      <a:headEnd type="none" w="med" len="med"/>
                      <a:tailEnd type="none" w="med" len="med"/>
                    </a:lnB>
                  </a:tcPr>
                </a:tc>
                <a:tc>
                  <a:txBody>
                    <a:bodyPr>
                      <a:spAutoFit/>
                    </a:bodyPr>
                    <a:lstStyle/>
                    <a:p>
                      <a:pPr marL="0" marR="0" lvl="0" indent="0" algn="l" rtl="0">
                        <a:spcBef>
                          <a:spcPts val="0"/>
                        </a:spcBef>
                        <a:buSzPct val="25000"/>
                        <a:buNone/>
                      </a:pPr>
                      <a:r>
                        <a:rPr lang="zh-CN" altLang="en-US" sz="1350">
                          <a:solidFill>
                            <a:schemeClr val="bg1"/>
                          </a:solidFill>
                          <a:latin typeface="微软雅黑" panose="020B0503020204020204" pitchFamily="34" charset="-122"/>
                          <a:ea typeface="微软雅黑" panose="020B0503020204020204" pitchFamily="34" charset="-122"/>
                          <a:sym typeface="+mn-ea"/>
                        </a:rPr>
                        <a:t>无</a:t>
                      </a:r>
                      <a:endParaRPr lang="en-US" sz="1350" u="none" strike="noStrike" cap="none"/>
                    </a:p>
                  </a:txBody>
                  <a:tcPr marL="68587" marR="68587" marT="34293" marB="34293">
                    <a:lnL w="12700" cap="flat" cmpd="sng">
                      <a:solidFill>
                        <a:srgbClr val="FFFFFF"/>
                      </a:solidFill>
                      <a:prstDash val="solid"/>
                      <a:round/>
                      <a:headEnd type="none" w="med" len="med"/>
                      <a:tailEnd type="none" w="med" len="med"/>
                    </a:lnL>
                    <a:lnR w="12700" cap="flat" cmpd="sng">
                      <a:solidFill>
                        <a:srgbClr val="FFFFFF"/>
                      </a:solidFill>
                      <a:prstDash val="solid"/>
                      <a:round/>
                      <a:headEnd type="none" w="med" len="med"/>
                      <a:tailEnd type="none" w="med" len="med"/>
                    </a:lnR>
                    <a:lnT w="12700" cap="flat" cmpd="sng">
                      <a:solidFill>
                        <a:srgbClr val="FFFFFF"/>
                      </a:solidFill>
                      <a:prstDash val="solid"/>
                      <a:round/>
                      <a:headEnd type="none" w="med" len="med"/>
                      <a:tailEnd type="none" w="med" len="med"/>
                    </a:lnT>
                    <a:lnB w="12700" cap="flat" cmpd="sng">
                      <a:solidFill>
                        <a:srgbClr val="FFFFFF"/>
                      </a:solidFill>
                      <a:prstDash val="solid"/>
                      <a:round/>
                      <a:headEnd type="none" w="med" len="med"/>
                      <a:tailEnd type="none" w="med" len="med"/>
                    </a:lnB>
                  </a:tcPr>
                </a:tc>
              </a:tr>
            </a:tbl>
          </a:graphicData>
        </a:graphic>
      </p:graphicFrame>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1993900" y="1170305"/>
            <a:ext cx="4533900" cy="2162810"/>
          </a:xfrm>
          <a:prstGeom prst="rect">
            <a:avLst/>
          </a:prstGeom>
          <a:noFill/>
        </p:spPr>
        <p:txBody>
          <a:bodyPr wrap="square" rtlCol="0">
            <a:spAutoFit/>
          </a:bodyPr>
          <a:p>
            <a:pPr marL="0" marR="0" lvl="0" indent="0" algn="l" rtl="0">
              <a:spcBef>
                <a:spcPts val="640"/>
              </a:spcBef>
              <a:buClr>
                <a:srgbClr val="7F7F7F"/>
              </a:buClr>
              <a:buSzPct val="25000"/>
              <a:buFont typeface="Arial" panose="020B0604020202020204"/>
              <a:buNone/>
            </a:pPr>
            <a:r>
              <a:rPr lang="zh-CN" altLang="en-US">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总结</a:t>
            </a:r>
            <a:endParaRPr lang="zh-CN" altLang="en-US">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l" rtl="0">
              <a:spcBef>
                <a:spcPts val="640"/>
              </a:spcBef>
              <a:buClr>
                <a:srgbClr val="7F7F7F"/>
              </a:buClr>
              <a:buSzPct val="25000"/>
              <a:buFont typeface="Arial" panose="020B0604020202020204"/>
              <a:buNone/>
            </a:pPr>
            <a:endParaRPr lang="zh-CN" altLang="en-US">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l" rtl="0">
              <a:spcBef>
                <a:spcPts val="640"/>
              </a:spcBef>
              <a:buClr>
                <a:srgbClr val="7F7F7F"/>
              </a:buClr>
              <a:buSzPct val="25000"/>
              <a:buFont typeface="Arial" panose="020B0604020202020204"/>
              <a:buNone/>
            </a:pPr>
            <a:r>
              <a:rPr lang="zh-CN" altLang="en-US">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Bro是</a:t>
            </a:r>
            <a:endParaRPr lang="zh-CN" altLang="en-US">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l" rtl="0">
              <a:spcBef>
                <a:spcPts val="640"/>
              </a:spcBef>
              <a:buClr>
                <a:srgbClr val="7F7F7F"/>
              </a:buClr>
              <a:buSzPct val="25000"/>
              <a:buFont typeface="Arial" panose="020B0604020202020204"/>
              <a:buNone/>
            </a:pPr>
            <a:r>
              <a:rPr lang="zh-CN" altLang="en-US">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     解析协议的事件引擎</a:t>
            </a:r>
            <a:endParaRPr lang="zh-CN" altLang="en-US">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l" rtl="0">
              <a:spcBef>
                <a:spcPts val="640"/>
              </a:spcBef>
              <a:buClr>
                <a:srgbClr val="7F7F7F"/>
              </a:buClr>
              <a:buSzPct val="25000"/>
              <a:buFont typeface="Arial" panose="020B0604020202020204"/>
              <a:buNone/>
            </a:pPr>
            <a:r>
              <a:rPr lang="zh-CN" altLang="en-US">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     脚本语言解释器</a:t>
            </a:r>
            <a:endParaRPr lang="zh-CN" altLang="en-US">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l" rtl="0">
              <a:spcBef>
                <a:spcPts val="640"/>
              </a:spcBef>
              <a:buClr>
                <a:srgbClr val="7F7F7F"/>
              </a:buClr>
              <a:buSzPct val="25000"/>
              <a:buFont typeface="Arial" panose="020B0604020202020204"/>
              <a:buNone/>
            </a:pPr>
            <a:r>
              <a:rPr lang="zh-CN" altLang="en-US">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     公开的客观的NIDS</a:t>
            </a:r>
            <a:endParaRPr lang="en-US" altLang="en-US">
              <a:solidFill>
                <a:schemeClr val="tx1"/>
              </a:solidFill>
              <a:sym typeface="+mn-ea"/>
            </a:endParaRPr>
          </a:p>
        </p:txBody>
      </p:sp>
    </p:spTree>
  </p:cSld>
  <p:clrMapOvr>
    <a:masterClrMapping/>
  </p:clrMapOvr>
  <p:transition spd="slow" advTm="2815">
    <p:push dir="u"/>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 name="文本框 9"/>
          <p:cNvSpPr txBox="1"/>
          <p:nvPr/>
        </p:nvSpPr>
        <p:spPr>
          <a:xfrm>
            <a:off x="808990" y="973455"/>
            <a:ext cx="4533900" cy="1563370"/>
          </a:xfrm>
          <a:prstGeom prst="rect">
            <a:avLst/>
          </a:prstGeom>
          <a:noFill/>
        </p:spPr>
        <p:txBody>
          <a:bodyPr wrap="square" rtlCol="0">
            <a:spAutoFit/>
          </a:bodyPr>
          <a:p>
            <a:pPr marL="0" marR="0" lvl="0" indent="0" algn="l" rtl="0">
              <a:spcBef>
                <a:spcPts val="640"/>
              </a:spcBef>
              <a:buClr>
                <a:srgbClr val="7F7F7F"/>
              </a:buClr>
              <a:buSzPct val="25000"/>
              <a:buFont typeface="Arial" panose="020B0604020202020204"/>
              <a:buNone/>
            </a:pPr>
            <a:r>
              <a:rPr lang="zh-CN" altLang="en-US">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缺陷：</a:t>
            </a:r>
            <a:endParaRPr lang="zh-CN" altLang="en-US">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l" rtl="0">
              <a:spcBef>
                <a:spcPts val="640"/>
              </a:spcBef>
              <a:buClr>
                <a:srgbClr val="7F7F7F"/>
              </a:buClr>
              <a:buSzPct val="25000"/>
              <a:buFont typeface="Arial" panose="020B0604020202020204"/>
              <a:buNone/>
            </a:pPr>
            <a:endParaRPr lang="zh-CN" alt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l" rtl="0">
              <a:spcBef>
                <a:spcPts val="640"/>
              </a:spcBef>
              <a:buClr>
                <a:srgbClr val="7F7F7F"/>
              </a:buClr>
              <a:buSzPct val="25000"/>
              <a:buFont typeface="Arial" panose="020B0604020202020204"/>
              <a:buNone/>
            </a:pPr>
            <a:r>
              <a:rPr lang="zh-CN" alt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    时效</a:t>
            </a:r>
            <a:endParaRPr lang="zh-CN" alt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l" rtl="0">
              <a:spcBef>
                <a:spcPts val="640"/>
              </a:spcBef>
              <a:buClr>
                <a:srgbClr val="7F7F7F"/>
              </a:buClr>
              <a:buSzPct val="25000"/>
              <a:buFont typeface="Arial" panose="020B0604020202020204"/>
              <a:buNone/>
            </a:pPr>
            <a:r>
              <a:rPr lang="zh-CN" alt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    隐私</a:t>
            </a:r>
            <a:endParaRPr lang="zh-CN" alt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l" rtl="0">
              <a:spcBef>
                <a:spcPts val="640"/>
              </a:spcBef>
              <a:buClr>
                <a:srgbClr val="7F7F7F"/>
              </a:buClr>
              <a:buSzPct val="25000"/>
              <a:buFont typeface="Arial" panose="020B0604020202020204"/>
              <a:buNone/>
            </a:pPr>
            <a:endParaRPr lang="zh-CN" alt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nvSpPr>
        <p:spPr>
          <a:xfrm>
            <a:off x="661035" y="842645"/>
            <a:ext cx="6296660" cy="3611245"/>
          </a:xfrm>
          <a:prstGeom prst="rect">
            <a:avLst/>
          </a:prstGeom>
          <a:noFill/>
          <a:ln>
            <a:noFill/>
          </a:ln>
        </p:spPr>
        <p:txBody>
          <a:bodyPr wrap="none" lIns="91425" tIns="45700" rIns="91425" bIns="45700" anchor="t" anchorCtr="0">
            <a:noAutofit/>
          </a:bodyPr>
          <a:p>
            <a:pPr marL="0" marR="0" lvl="0" indent="0" algn="l" rtl="0">
              <a:lnSpc>
                <a:spcPct val="110000"/>
              </a:lnSpc>
              <a:spcBef>
                <a:spcPts val="0"/>
              </a:spcBef>
              <a:buSzPct val="25000"/>
              <a:buNone/>
            </a:pPr>
            <a:r>
              <a:rPr lang="zh-CN" altLang="en-US">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防火墙 </a:t>
            </a:r>
            <a:r>
              <a:rPr lang="en-US" altLang="zh-CN">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vs. Bro</a:t>
            </a:r>
            <a:endParaRPr lang="en-US" altLang="zh-CN">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l" rtl="0">
              <a:lnSpc>
                <a:spcPct val="110000"/>
              </a:lnSpc>
              <a:spcBef>
                <a:spcPts val="0"/>
              </a:spcBef>
              <a:buSzPct val="25000"/>
              <a:buNone/>
            </a:pPr>
            <a:endParaRPr lang="en-US" altLang="zh-CN"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l" rtl="0">
              <a:lnSpc>
                <a:spcPct val="110000"/>
              </a:lnSpc>
              <a:spcBef>
                <a:spcPts val="0"/>
              </a:spcBef>
              <a:buSzPct val="25000"/>
              <a:buNone/>
            </a:pPr>
            <a:r>
              <a:rPr lang="en-US" altLang="zh-CN"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Bro可以使用NetControl框架与网络设备（例如交换机或软硬件防火墙）连接。</a:t>
            </a:r>
            <a:endParaRPr lang="en-US" altLang="zh-CN"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l" rtl="0">
              <a:lnSpc>
                <a:spcPct val="110000"/>
              </a:lnSpc>
              <a:spcBef>
                <a:spcPts val="0"/>
              </a:spcBef>
              <a:buSzPct val="25000"/>
              <a:buNone/>
            </a:pPr>
            <a:endParaRPr lang="en-US" altLang="zh-CN"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l" rtl="0">
              <a:lnSpc>
                <a:spcPct val="120000"/>
              </a:lnSpc>
              <a:spcBef>
                <a:spcPts val="0"/>
              </a:spcBef>
              <a:buSzPct val="25000"/>
              <a:buNone/>
            </a:pPr>
            <a:r>
              <a:rPr lang="zh-CN" altLang="en-US" sz="1400">
                <a:latin typeface="微软雅黑" panose="020B0503020204020204" pitchFamily="34" charset="-122"/>
                <a:ea typeface="微软雅黑" panose="020B0503020204020204" pitchFamily="34" charset="-122"/>
                <a:cs typeface="Calibri" panose="020F0502020204030204"/>
                <a:sym typeface="Calibri" panose="020F0502020204030204"/>
              </a:rPr>
              <a:t>函数</a:t>
            </a:r>
            <a:r>
              <a:rPr lang="zh-CN" alt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                                              </a:t>
            </a:r>
            <a:endParaRPr lang="zh-CN" altLang="en-US" sz="1400">
              <a:solidFill>
                <a:schemeClr val="accent3"/>
              </a:solidFill>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l" rtl="0">
              <a:lnSpc>
                <a:spcPct val="120000"/>
              </a:lnSpc>
              <a:spcBef>
                <a:spcPts val="0"/>
              </a:spcBef>
              <a:buSzPct val="25000"/>
              <a:buNone/>
            </a:pPr>
            <a:r>
              <a:rPr lang="en-US" altLang="zh-CN" sz="16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    drop_address</a:t>
            </a:r>
            <a:endParaRPr lang="en-US" altLang="zh-CN" sz="16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l" rtl="0">
              <a:lnSpc>
                <a:spcPct val="120000"/>
              </a:lnSpc>
              <a:spcBef>
                <a:spcPts val="0"/>
              </a:spcBef>
              <a:buSzPct val="25000"/>
              <a:buNone/>
            </a:pPr>
            <a:r>
              <a:rPr lang="en-US" altLang="zh-CN" sz="16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    drop_connection</a:t>
            </a:r>
            <a:endParaRPr lang="en-US" altLang="zh-CN" sz="16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l" rtl="0">
              <a:lnSpc>
                <a:spcPct val="120000"/>
              </a:lnSpc>
              <a:spcBef>
                <a:spcPts val="0"/>
              </a:spcBef>
              <a:buSzPct val="25000"/>
              <a:buNone/>
            </a:pPr>
            <a:r>
              <a:rPr lang="en-US" altLang="zh-CN" sz="16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    drop_address_catch_release</a:t>
            </a:r>
            <a:endParaRPr lang="en-US" altLang="zh-CN" sz="16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l" rtl="0">
              <a:lnSpc>
                <a:spcPct val="120000"/>
              </a:lnSpc>
              <a:spcBef>
                <a:spcPts val="0"/>
              </a:spcBef>
              <a:buSzPct val="25000"/>
              <a:buNone/>
            </a:pPr>
            <a:r>
              <a:rPr lang="en-US" altLang="zh-CN" sz="16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    shunt_flow</a:t>
            </a:r>
            <a:endParaRPr lang="en-US" altLang="zh-CN" sz="16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l" rtl="0">
              <a:lnSpc>
                <a:spcPct val="120000"/>
              </a:lnSpc>
              <a:spcBef>
                <a:spcPts val="0"/>
              </a:spcBef>
              <a:buSzPct val="25000"/>
              <a:buNone/>
            </a:pPr>
            <a:r>
              <a:rPr lang="en-US" altLang="zh-CN" sz="16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    redirect_flow</a:t>
            </a:r>
            <a:endParaRPr lang="en-US" altLang="zh-CN" sz="16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l" rtl="0">
              <a:lnSpc>
                <a:spcPct val="120000"/>
              </a:lnSpc>
              <a:spcBef>
                <a:spcPts val="0"/>
              </a:spcBef>
              <a:buSzPct val="25000"/>
              <a:buNone/>
            </a:pPr>
            <a:r>
              <a:rPr lang="en-US" altLang="zh-CN" sz="16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    quarantine_host</a:t>
            </a:r>
            <a:endParaRPr lang="en-US" altLang="zh-CN" sz="16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l" rtl="0">
              <a:lnSpc>
                <a:spcPct val="120000"/>
              </a:lnSpc>
              <a:spcBef>
                <a:spcPts val="0"/>
              </a:spcBef>
              <a:buSzPct val="25000"/>
              <a:buNone/>
            </a:pPr>
            <a:r>
              <a:rPr lang="en-US" altLang="zh-CN" sz="16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    whitelist_address</a:t>
            </a:r>
            <a:endParaRPr lang="en-US" altLang="zh-CN" sz="16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l" rtl="0">
              <a:lnSpc>
                <a:spcPct val="120000"/>
              </a:lnSpc>
              <a:spcBef>
                <a:spcPts val="0"/>
              </a:spcBef>
              <a:buSzPct val="25000"/>
              <a:buNone/>
            </a:pPr>
            <a:r>
              <a:rPr lang="en-US" altLang="zh-CN" sz="16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    whitelist_subnet </a:t>
            </a:r>
            <a:endParaRPr lang="en-US" altLang="zh-CN" sz="16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p:txBody>
      </p:sp>
      <p:sp>
        <p:nvSpPr>
          <p:cNvPr id="22" name="Shape 573"/>
          <p:cNvSpPr/>
          <p:nvPr/>
        </p:nvSpPr>
        <p:spPr>
          <a:xfrm>
            <a:off x="4342765" y="1841500"/>
            <a:ext cx="746125" cy="377825"/>
          </a:xfrm>
          <a:prstGeom prst="roundRect">
            <a:avLst>
              <a:gd name="adj" fmla="val 16667"/>
            </a:avLst>
          </a:prstGeom>
          <a:ln>
            <a:solidFill>
              <a:schemeClr val="accent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lIns="91425" tIns="45700" rIns="91425" bIns="45700" anchor="ctr" anchorCtr="0">
            <a:noAutofit/>
          </a:bodyPr>
          <a:p>
            <a:pPr marL="0" marR="0" lvl="0" indent="0" algn="ctr" rtl="0">
              <a:spcBef>
                <a:spcPts val="0"/>
              </a:spcBef>
              <a:buNone/>
            </a:pPr>
            <a:endParaRPr sz="1800" b="0" i="0" u="none" strike="noStrike" cap="none">
              <a:latin typeface="Calibri" panose="020F0502020204030204"/>
              <a:ea typeface="Calibri" panose="020F0502020204030204"/>
              <a:cs typeface="Calibri" panose="020F0502020204030204"/>
              <a:sym typeface="Calibri" panose="020F0502020204030204"/>
            </a:endParaRPr>
          </a:p>
        </p:txBody>
      </p:sp>
      <p:sp>
        <p:nvSpPr>
          <p:cNvPr id="4" name="Shape 573"/>
          <p:cNvSpPr/>
          <p:nvPr/>
        </p:nvSpPr>
        <p:spPr>
          <a:xfrm>
            <a:off x="7118985" y="1841500"/>
            <a:ext cx="746760" cy="377825"/>
          </a:xfrm>
          <a:prstGeom prst="roundRect">
            <a:avLst>
              <a:gd name="adj" fmla="val 16667"/>
            </a:avLst>
          </a:prstGeom>
          <a:ln>
            <a:solidFill>
              <a:schemeClr val="accent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lIns="91425" tIns="45700" rIns="91425" bIns="45700" anchor="ctr" anchorCtr="0">
            <a:noAutofit/>
          </a:bodyPr>
          <a:p>
            <a:pPr marL="0" marR="0" lvl="0" indent="0" algn="ctr" rtl="0">
              <a:spcBef>
                <a:spcPts val="0"/>
              </a:spcBef>
              <a:buNone/>
            </a:pPr>
            <a:endParaRPr sz="1800" b="0" i="0" u="none" strike="noStrike" cap="none">
              <a:latin typeface="Calibri" panose="020F0502020204030204"/>
              <a:ea typeface="Calibri" panose="020F0502020204030204"/>
              <a:cs typeface="Calibri" panose="020F0502020204030204"/>
              <a:sym typeface="Calibri" panose="020F0502020204030204"/>
            </a:endParaRPr>
          </a:p>
        </p:txBody>
      </p:sp>
      <p:sp>
        <p:nvSpPr>
          <p:cNvPr id="5" name="Shape 573"/>
          <p:cNvSpPr/>
          <p:nvPr/>
        </p:nvSpPr>
        <p:spPr>
          <a:xfrm>
            <a:off x="5046980" y="2999105"/>
            <a:ext cx="746125" cy="377190"/>
          </a:xfrm>
          <a:prstGeom prst="roundRect">
            <a:avLst>
              <a:gd name="adj" fmla="val 16667"/>
            </a:avLst>
          </a:prstGeom>
          <a:ln>
            <a:solidFill>
              <a:schemeClr val="accent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lIns="91425" tIns="45700" rIns="91425" bIns="45700" anchor="ctr" anchorCtr="0">
            <a:noAutofit/>
          </a:bodyPr>
          <a:p>
            <a:pPr marL="0" marR="0" lvl="0" indent="0" algn="ctr" rtl="0">
              <a:spcBef>
                <a:spcPts val="0"/>
              </a:spcBef>
              <a:buNone/>
            </a:pPr>
            <a:endParaRPr sz="1800" b="0" i="0" u="none" strike="noStrike" cap="none">
              <a:latin typeface="Calibri" panose="020F0502020204030204"/>
              <a:ea typeface="Calibri" panose="020F0502020204030204"/>
              <a:cs typeface="Calibri" panose="020F0502020204030204"/>
              <a:sym typeface="Calibri" panose="020F0502020204030204"/>
            </a:endParaRPr>
          </a:p>
        </p:txBody>
      </p:sp>
      <p:sp>
        <p:nvSpPr>
          <p:cNvPr id="6" name="Shape 573"/>
          <p:cNvSpPr/>
          <p:nvPr/>
        </p:nvSpPr>
        <p:spPr>
          <a:xfrm>
            <a:off x="3450590" y="2383155"/>
            <a:ext cx="746760" cy="377825"/>
          </a:xfrm>
          <a:prstGeom prst="roundRect">
            <a:avLst>
              <a:gd name="adj" fmla="val 16667"/>
            </a:avLst>
          </a:prstGeom>
          <a:ln>
            <a:solidFill>
              <a:srgbClr val="00206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lIns="91425" tIns="45700" rIns="91425" bIns="45700" anchor="ctr" anchorCtr="0">
            <a:noAutofit/>
          </a:bodyPr>
          <a:p>
            <a:pPr marL="0" marR="0" lvl="0" indent="0" algn="ctr" rtl="0">
              <a:spcBef>
                <a:spcPts val="0"/>
              </a:spcBef>
              <a:buNone/>
            </a:pPr>
            <a:endParaRPr sz="1800" b="0" i="0" u="none" strike="noStrike" cap="none">
              <a:latin typeface="Calibri" panose="020F0502020204030204"/>
              <a:ea typeface="Calibri" panose="020F0502020204030204"/>
              <a:cs typeface="Calibri" panose="020F0502020204030204"/>
              <a:sym typeface="Calibri" panose="020F0502020204030204"/>
            </a:endParaRPr>
          </a:p>
        </p:txBody>
      </p:sp>
      <p:sp>
        <p:nvSpPr>
          <p:cNvPr id="13" name="Shape 573"/>
          <p:cNvSpPr/>
          <p:nvPr/>
        </p:nvSpPr>
        <p:spPr>
          <a:xfrm>
            <a:off x="4284980" y="2382520"/>
            <a:ext cx="746760" cy="377825"/>
          </a:xfrm>
          <a:prstGeom prst="roundRect">
            <a:avLst>
              <a:gd name="adj" fmla="val 16667"/>
            </a:avLst>
          </a:prstGeom>
          <a:ln>
            <a:solidFill>
              <a:srgbClr val="00206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lIns="91425" tIns="45700" rIns="91425" bIns="45700" anchor="ctr" anchorCtr="0">
            <a:noAutofit/>
          </a:bodyPr>
          <a:p>
            <a:pPr marL="0" marR="0" lvl="0" indent="0" algn="ctr" rtl="0">
              <a:spcBef>
                <a:spcPts val="0"/>
              </a:spcBef>
              <a:buNone/>
            </a:pPr>
            <a:endParaRPr sz="1800" b="0" i="0" u="none" strike="noStrike" cap="none">
              <a:latin typeface="Calibri" panose="020F0502020204030204"/>
              <a:ea typeface="Calibri" panose="020F0502020204030204"/>
              <a:cs typeface="Calibri" panose="020F0502020204030204"/>
              <a:sym typeface="Calibri" panose="020F0502020204030204"/>
            </a:endParaRPr>
          </a:p>
        </p:txBody>
      </p:sp>
      <p:sp>
        <p:nvSpPr>
          <p:cNvPr id="14" name="Shape 573"/>
          <p:cNvSpPr/>
          <p:nvPr/>
        </p:nvSpPr>
        <p:spPr>
          <a:xfrm>
            <a:off x="5111750" y="2383155"/>
            <a:ext cx="746760" cy="377825"/>
          </a:xfrm>
          <a:prstGeom prst="roundRect">
            <a:avLst>
              <a:gd name="adj" fmla="val 16667"/>
            </a:avLst>
          </a:prstGeom>
          <a:ln>
            <a:solidFill>
              <a:srgbClr val="00206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lIns="91425" tIns="45700" rIns="91425" bIns="45700" anchor="ctr" anchorCtr="0">
            <a:noAutofit/>
          </a:bodyPr>
          <a:p>
            <a:pPr marL="0" marR="0" lvl="0" indent="0" algn="ctr" rtl="0">
              <a:spcBef>
                <a:spcPts val="0"/>
              </a:spcBef>
              <a:buNone/>
            </a:pPr>
            <a:endParaRPr sz="1800" b="0" i="0" u="none" strike="noStrike" cap="none">
              <a:latin typeface="Calibri" panose="020F0502020204030204"/>
              <a:ea typeface="Calibri" panose="020F0502020204030204"/>
              <a:cs typeface="Calibri" panose="020F0502020204030204"/>
              <a:sym typeface="Calibri" panose="020F0502020204030204"/>
            </a:endParaRPr>
          </a:p>
        </p:txBody>
      </p:sp>
      <p:sp>
        <p:nvSpPr>
          <p:cNvPr id="15" name="Shape 573"/>
          <p:cNvSpPr/>
          <p:nvPr/>
        </p:nvSpPr>
        <p:spPr>
          <a:xfrm>
            <a:off x="6003290" y="2382520"/>
            <a:ext cx="746760" cy="377825"/>
          </a:xfrm>
          <a:prstGeom prst="roundRect">
            <a:avLst>
              <a:gd name="adj" fmla="val 16667"/>
            </a:avLst>
          </a:prstGeom>
          <a:ln>
            <a:solidFill>
              <a:srgbClr val="00206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lIns="91425" tIns="45700" rIns="91425" bIns="45700" anchor="ctr" anchorCtr="0">
            <a:noAutofit/>
          </a:bodyPr>
          <a:p>
            <a:pPr marL="0" marR="0" lvl="0" indent="0" algn="ctr" rtl="0">
              <a:spcBef>
                <a:spcPts val="0"/>
              </a:spcBef>
              <a:buNone/>
            </a:pPr>
            <a:endParaRPr sz="1800" b="0" i="0" u="none" strike="noStrike" cap="none">
              <a:latin typeface="Calibri" panose="020F0502020204030204"/>
              <a:ea typeface="Calibri" panose="020F0502020204030204"/>
              <a:cs typeface="Calibri" panose="020F0502020204030204"/>
              <a:sym typeface="Calibri" panose="020F0502020204030204"/>
            </a:endParaRPr>
          </a:p>
        </p:txBody>
      </p:sp>
      <p:sp>
        <p:nvSpPr>
          <p:cNvPr id="16" name="Shape 573"/>
          <p:cNvSpPr/>
          <p:nvPr/>
        </p:nvSpPr>
        <p:spPr>
          <a:xfrm>
            <a:off x="6957695" y="2532380"/>
            <a:ext cx="746760" cy="377825"/>
          </a:xfrm>
          <a:prstGeom prst="roundRect">
            <a:avLst>
              <a:gd name="adj" fmla="val 16667"/>
            </a:avLst>
          </a:prstGeom>
          <a:ln>
            <a:solidFill>
              <a:srgbClr val="00206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lIns="91425" tIns="45700" rIns="91425" bIns="45700" anchor="ctr" anchorCtr="0">
            <a:noAutofit/>
          </a:bodyPr>
          <a:p>
            <a:pPr marL="0" marR="0" lvl="0" indent="0" algn="ctr" rtl="0">
              <a:spcBef>
                <a:spcPts val="0"/>
              </a:spcBef>
              <a:buNone/>
            </a:pPr>
            <a:endParaRPr sz="1800" b="0" i="0" u="none" strike="noStrike" cap="none">
              <a:latin typeface="Calibri" panose="020F0502020204030204"/>
              <a:ea typeface="Calibri" panose="020F0502020204030204"/>
              <a:cs typeface="Calibri" panose="020F0502020204030204"/>
              <a:sym typeface="Calibri" panose="020F0502020204030204"/>
            </a:endParaRPr>
          </a:p>
        </p:txBody>
      </p:sp>
      <p:sp>
        <p:nvSpPr>
          <p:cNvPr id="17" name="Shape 573"/>
          <p:cNvSpPr/>
          <p:nvPr/>
        </p:nvSpPr>
        <p:spPr>
          <a:xfrm>
            <a:off x="7803515" y="2532380"/>
            <a:ext cx="746760" cy="377825"/>
          </a:xfrm>
          <a:prstGeom prst="roundRect">
            <a:avLst>
              <a:gd name="adj" fmla="val 16667"/>
            </a:avLst>
          </a:prstGeom>
          <a:ln>
            <a:solidFill>
              <a:srgbClr val="00206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lIns="91425" tIns="45700" rIns="91425" bIns="45700" anchor="ctr" anchorCtr="0">
            <a:noAutofit/>
          </a:bodyPr>
          <a:p>
            <a:pPr marL="0" marR="0" lvl="0" indent="0" algn="ctr" rtl="0">
              <a:spcBef>
                <a:spcPts val="0"/>
              </a:spcBef>
              <a:buNone/>
            </a:pPr>
            <a:endParaRPr sz="1800" b="0" i="0" u="none" strike="noStrike" cap="none">
              <a:latin typeface="Calibri" panose="020F0502020204030204"/>
              <a:ea typeface="Calibri" panose="020F0502020204030204"/>
              <a:cs typeface="Calibri" panose="020F0502020204030204"/>
              <a:sym typeface="Calibri" panose="020F0502020204030204"/>
            </a:endParaRPr>
          </a:p>
        </p:txBody>
      </p:sp>
      <p:sp>
        <p:nvSpPr>
          <p:cNvPr id="18" name="Shape 573"/>
          <p:cNvSpPr/>
          <p:nvPr/>
        </p:nvSpPr>
        <p:spPr>
          <a:xfrm>
            <a:off x="4623435" y="3870325"/>
            <a:ext cx="746760" cy="377825"/>
          </a:xfrm>
          <a:prstGeom prst="roundRect">
            <a:avLst>
              <a:gd name="adj" fmla="val 16667"/>
            </a:avLst>
          </a:prstGeom>
          <a:ln>
            <a:solidFill>
              <a:srgbClr val="00206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lIns="91425" tIns="45700" rIns="91425" bIns="45700" anchor="ctr" anchorCtr="0">
            <a:noAutofit/>
          </a:bodyPr>
          <a:p>
            <a:pPr marL="0" marR="0" lvl="0" indent="0" algn="ctr" rtl="0">
              <a:spcBef>
                <a:spcPts val="0"/>
              </a:spcBef>
              <a:buNone/>
            </a:pPr>
            <a:endParaRPr sz="1800" b="0" i="0" u="none" strike="noStrike" cap="none">
              <a:latin typeface="Calibri" panose="020F0502020204030204"/>
              <a:ea typeface="Calibri" panose="020F0502020204030204"/>
              <a:cs typeface="Calibri" panose="020F0502020204030204"/>
              <a:sym typeface="Calibri" panose="020F0502020204030204"/>
            </a:endParaRPr>
          </a:p>
        </p:txBody>
      </p:sp>
      <p:sp>
        <p:nvSpPr>
          <p:cNvPr id="19" name="Shape 573"/>
          <p:cNvSpPr/>
          <p:nvPr/>
        </p:nvSpPr>
        <p:spPr>
          <a:xfrm>
            <a:off x="3785235" y="3870325"/>
            <a:ext cx="746760" cy="377825"/>
          </a:xfrm>
          <a:prstGeom prst="roundRect">
            <a:avLst>
              <a:gd name="adj" fmla="val 16667"/>
            </a:avLst>
          </a:prstGeom>
          <a:ln>
            <a:solidFill>
              <a:srgbClr val="00206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lIns="91425" tIns="45700" rIns="91425" bIns="45700" anchor="ctr" anchorCtr="0">
            <a:noAutofit/>
          </a:bodyPr>
          <a:p>
            <a:pPr marL="0" marR="0" lvl="0" indent="0" algn="ctr" rtl="0">
              <a:spcBef>
                <a:spcPts val="0"/>
              </a:spcBef>
              <a:buNone/>
            </a:pPr>
            <a:endParaRPr sz="1800" b="0" i="0" u="none" strike="noStrike" cap="none">
              <a:latin typeface="Calibri" panose="020F0502020204030204"/>
              <a:ea typeface="Calibri" panose="020F0502020204030204"/>
              <a:cs typeface="Calibri" panose="020F0502020204030204"/>
              <a:sym typeface="Calibri" panose="020F0502020204030204"/>
            </a:endParaRPr>
          </a:p>
        </p:txBody>
      </p:sp>
      <p:sp>
        <p:nvSpPr>
          <p:cNvPr id="20" name="Shape 573"/>
          <p:cNvSpPr/>
          <p:nvPr/>
        </p:nvSpPr>
        <p:spPr>
          <a:xfrm>
            <a:off x="6285230" y="3870960"/>
            <a:ext cx="746125" cy="377190"/>
          </a:xfrm>
          <a:prstGeom prst="roundRect">
            <a:avLst>
              <a:gd name="adj" fmla="val 16667"/>
            </a:avLst>
          </a:prstGeom>
          <a:ln>
            <a:solidFill>
              <a:schemeClr val="accent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lIns="91425" tIns="45700" rIns="91425" bIns="45700" anchor="ctr" anchorCtr="0">
            <a:noAutofit/>
          </a:bodyPr>
          <a:p>
            <a:pPr marL="0" marR="0" lvl="0" indent="0" algn="ctr" rtl="0">
              <a:spcBef>
                <a:spcPts val="0"/>
              </a:spcBef>
              <a:buNone/>
            </a:pPr>
            <a:endParaRPr sz="1800" b="0" i="0" u="none" strike="noStrike" cap="none">
              <a:latin typeface="Calibri" panose="020F0502020204030204"/>
              <a:ea typeface="Calibri" panose="020F0502020204030204"/>
              <a:cs typeface="Calibri" panose="020F0502020204030204"/>
              <a:sym typeface="Calibri" panose="020F0502020204030204"/>
            </a:endParaRPr>
          </a:p>
        </p:txBody>
      </p:sp>
      <p:sp>
        <p:nvSpPr>
          <p:cNvPr id="21" name="Shape 573"/>
          <p:cNvSpPr/>
          <p:nvPr/>
        </p:nvSpPr>
        <p:spPr>
          <a:xfrm>
            <a:off x="5452110" y="3870325"/>
            <a:ext cx="746125" cy="377190"/>
          </a:xfrm>
          <a:prstGeom prst="roundRect">
            <a:avLst>
              <a:gd name="adj" fmla="val 16667"/>
            </a:avLst>
          </a:prstGeom>
          <a:ln>
            <a:solidFill>
              <a:schemeClr val="accent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lIns="91425" tIns="45700" rIns="91425" bIns="45700" anchor="ctr" anchorCtr="0">
            <a:noAutofit/>
          </a:bodyPr>
          <a:p>
            <a:pPr marL="0" marR="0" lvl="0" indent="0" algn="ctr" rtl="0">
              <a:spcBef>
                <a:spcPts val="0"/>
              </a:spcBef>
              <a:buNone/>
            </a:pPr>
            <a:endParaRPr sz="1800" b="0" i="0" u="none" strike="noStrike" cap="none">
              <a:latin typeface="Calibri" panose="020F0502020204030204"/>
              <a:ea typeface="Calibri" panose="020F0502020204030204"/>
              <a:cs typeface="Calibri" panose="020F0502020204030204"/>
              <a:sym typeface="Calibri" panose="020F0502020204030204"/>
            </a:endParaRPr>
          </a:p>
        </p:txBody>
      </p:sp>
      <p:sp>
        <p:nvSpPr>
          <p:cNvPr id="23" name="Shape 573"/>
          <p:cNvSpPr/>
          <p:nvPr/>
        </p:nvSpPr>
        <p:spPr>
          <a:xfrm>
            <a:off x="7576185" y="4076065"/>
            <a:ext cx="746760" cy="377825"/>
          </a:xfrm>
          <a:prstGeom prst="roundRect">
            <a:avLst>
              <a:gd name="adj" fmla="val 16667"/>
            </a:avLst>
          </a:prstGeom>
          <a:ln>
            <a:solidFill>
              <a:srgbClr val="00206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lIns="91425" tIns="45700" rIns="91425" bIns="45700" anchor="ctr" anchorCtr="0">
            <a:noAutofit/>
          </a:bodyPr>
          <a:p>
            <a:pPr marL="0" marR="0" lvl="0" indent="0" algn="ctr" rtl="0">
              <a:spcBef>
                <a:spcPts val="0"/>
              </a:spcBef>
              <a:buNone/>
            </a:pPr>
            <a:endParaRPr sz="1800" b="0" i="0" u="none" strike="noStrike" cap="none">
              <a:latin typeface="Calibri" panose="020F0502020204030204"/>
              <a:ea typeface="Calibri" panose="020F0502020204030204"/>
              <a:cs typeface="Calibri" panose="020F0502020204030204"/>
              <a:sym typeface="Calibri" panose="020F0502020204030204"/>
            </a:endParaRPr>
          </a:p>
        </p:txBody>
      </p:sp>
      <p:sp>
        <p:nvSpPr>
          <p:cNvPr id="24" name="Shape 573"/>
          <p:cNvSpPr/>
          <p:nvPr/>
        </p:nvSpPr>
        <p:spPr>
          <a:xfrm>
            <a:off x="7576185" y="3619500"/>
            <a:ext cx="746760" cy="377825"/>
          </a:xfrm>
          <a:prstGeom prst="roundRect">
            <a:avLst>
              <a:gd name="adj" fmla="val 16667"/>
            </a:avLst>
          </a:prstGeom>
          <a:ln>
            <a:solidFill>
              <a:srgbClr val="00206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lIns="91425" tIns="45700" rIns="91425" bIns="45700" anchor="ctr" anchorCtr="0">
            <a:noAutofit/>
          </a:bodyPr>
          <a:p>
            <a:pPr marL="0" marR="0" lvl="0" indent="0" algn="ctr" rtl="0">
              <a:spcBef>
                <a:spcPts val="0"/>
              </a:spcBef>
              <a:buNone/>
            </a:pPr>
            <a:endParaRPr sz="1800" b="0" i="0" u="none" strike="noStrike" cap="none">
              <a:latin typeface="Calibri" panose="020F0502020204030204"/>
              <a:ea typeface="Calibri" panose="020F0502020204030204"/>
              <a:cs typeface="Calibri" panose="020F0502020204030204"/>
              <a:sym typeface="Calibri" panose="020F0502020204030204"/>
            </a:endParaRPr>
          </a:p>
        </p:txBody>
      </p:sp>
      <p:sp>
        <p:nvSpPr>
          <p:cNvPr id="25" name="Shape 573"/>
          <p:cNvSpPr/>
          <p:nvPr/>
        </p:nvSpPr>
        <p:spPr>
          <a:xfrm>
            <a:off x="7576185" y="3144520"/>
            <a:ext cx="746760" cy="377825"/>
          </a:xfrm>
          <a:prstGeom prst="roundRect">
            <a:avLst>
              <a:gd name="adj" fmla="val 16667"/>
            </a:avLst>
          </a:prstGeom>
          <a:ln>
            <a:solidFill>
              <a:srgbClr val="00206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lIns="91425" tIns="45700" rIns="91425" bIns="45700" anchor="ctr" anchorCtr="0">
            <a:noAutofit/>
          </a:bodyPr>
          <a:p>
            <a:pPr marL="0" marR="0" lvl="0" indent="0" algn="ctr" rtl="0">
              <a:spcBef>
                <a:spcPts val="0"/>
              </a:spcBef>
              <a:buNone/>
            </a:pPr>
            <a:endParaRPr sz="1800" b="0" i="0" u="none" strike="noStrike" cap="none">
              <a:latin typeface="Calibri" panose="020F0502020204030204"/>
              <a:ea typeface="Calibri" panose="020F0502020204030204"/>
              <a:cs typeface="Calibri" panose="020F0502020204030204"/>
              <a:sym typeface="Calibri" panose="020F0502020204030204"/>
            </a:endParaRPr>
          </a:p>
        </p:txBody>
      </p:sp>
      <p:sp>
        <p:nvSpPr>
          <p:cNvPr id="26" name="文本框 25"/>
          <p:cNvSpPr txBox="1"/>
          <p:nvPr/>
        </p:nvSpPr>
        <p:spPr>
          <a:xfrm>
            <a:off x="4197350" y="1737360"/>
            <a:ext cx="1036320" cy="481965"/>
          </a:xfrm>
          <a:prstGeom prst="rect">
            <a:avLst/>
          </a:prstGeom>
          <a:noFill/>
          <a:ln>
            <a:noFill/>
          </a:ln>
        </p:spPr>
        <p:txBody>
          <a:bodyPr wrap="square" lIns="91425" tIns="45700" rIns="91425" bIns="45700" anchor="t" anchorCtr="0">
            <a:spAutoFit/>
          </a:bodyPr>
          <a:p>
            <a:pPr marL="0" marR="0" lvl="0" indent="0" algn="ctr" rtl="0">
              <a:spcBef>
                <a:spcPts val="0"/>
              </a:spcBef>
              <a:buSzPct val="25000"/>
              <a:buNone/>
            </a:pPr>
            <a:r>
              <a:rPr lang="en-US" altLang="zh-CN" sz="1400">
                <a:latin typeface="微软雅黑" panose="020B0503020204020204" pitchFamily="34" charset="-122"/>
                <a:ea typeface="微软雅黑" panose="020B0503020204020204" pitchFamily="34" charset="-122"/>
                <a:cs typeface="Calibri" panose="020F0502020204030204"/>
                <a:sym typeface="Calibri" panose="020F0502020204030204"/>
              </a:rPr>
              <a:t>Type</a:t>
            </a:r>
            <a:r>
              <a:rPr lang="zh-CN" altLang="en-US" sz="2400">
                <a:latin typeface="微软雅黑" panose="020B0503020204020204" pitchFamily="34" charset="-122"/>
                <a:ea typeface="微软雅黑" panose="020B0503020204020204" pitchFamily="34" charset="-122"/>
                <a:cs typeface="Calibri" panose="020F0502020204030204"/>
                <a:sym typeface="Calibri" panose="020F0502020204030204"/>
              </a:rPr>
              <a:t>       </a:t>
            </a:r>
            <a:endParaRPr lang="en-US" altLang="en-US" sz="2400">
              <a:solidFill>
                <a:schemeClr val="tx1"/>
              </a:solidFill>
              <a:latin typeface="Calibri" panose="020F0502020204030204"/>
              <a:ea typeface="Calibri" panose="020F0502020204030204"/>
              <a:cs typeface="Calibri" panose="020F0502020204030204"/>
              <a:sym typeface="Calibri" panose="020F0502020204030204"/>
            </a:endParaRPr>
          </a:p>
        </p:txBody>
      </p:sp>
      <p:sp>
        <p:nvSpPr>
          <p:cNvPr id="27" name="文本框 26"/>
          <p:cNvSpPr txBox="1"/>
          <p:nvPr/>
        </p:nvSpPr>
        <p:spPr>
          <a:xfrm>
            <a:off x="6974205" y="1737360"/>
            <a:ext cx="1036320" cy="481965"/>
          </a:xfrm>
          <a:prstGeom prst="rect">
            <a:avLst/>
          </a:prstGeom>
          <a:noFill/>
          <a:ln>
            <a:noFill/>
          </a:ln>
        </p:spPr>
        <p:txBody>
          <a:bodyPr wrap="square" lIns="91425" tIns="45700" rIns="91425" bIns="45700" anchor="t" anchorCtr="0">
            <a:spAutoFit/>
          </a:bodyPr>
          <a:p>
            <a:pPr marL="0" marR="0" lvl="0" indent="0" algn="ctr" rtl="0">
              <a:spcBef>
                <a:spcPts val="0"/>
              </a:spcBef>
              <a:buSzPct val="25000"/>
              <a:buNone/>
            </a:pPr>
            <a:r>
              <a:rPr lang="en-US" altLang="zh-CN" sz="1400">
                <a:latin typeface="微软雅黑" panose="020B0503020204020204" pitchFamily="34" charset="-122"/>
                <a:ea typeface="微软雅黑" panose="020B0503020204020204" pitchFamily="34" charset="-122"/>
                <a:cs typeface="Calibri" panose="020F0502020204030204"/>
                <a:sym typeface="Calibri" panose="020F0502020204030204"/>
              </a:rPr>
              <a:t>Target</a:t>
            </a:r>
            <a:r>
              <a:rPr lang="zh-CN" altLang="en-US" sz="2400">
                <a:latin typeface="微软雅黑" panose="020B0503020204020204" pitchFamily="34" charset="-122"/>
                <a:ea typeface="微软雅黑" panose="020B0503020204020204" pitchFamily="34" charset="-122"/>
                <a:cs typeface="Calibri" panose="020F0502020204030204"/>
                <a:sym typeface="Calibri" panose="020F0502020204030204"/>
              </a:rPr>
              <a:t>      </a:t>
            </a:r>
            <a:endParaRPr lang="en-US" altLang="en-US" sz="2400">
              <a:solidFill>
                <a:schemeClr val="tx1"/>
              </a:solidFill>
              <a:latin typeface="Calibri" panose="020F0502020204030204"/>
              <a:ea typeface="Calibri" panose="020F0502020204030204"/>
              <a:cs typeface="Calibri" panose="020F0502020204030204"/>
              <a:sym typeface="Calibri" panose="020F0502020204030204"/>
            </a:endParaRPr>
          </a:p>
        </p:txBody>
      </p:sp>
      <p:sp>
        <p:nvSpPr>
          <p:cNvPr id="28" name="文本框 27"/>
          <p:cNvSpPr txBox="1"/>
          <p:nvPr/>
        </p:nvSpPr>
        <p:spPr>
          <a:xfrm>
            <a:off x="3305810" y="2413000"/>
            <a:ext cx="1036320" cy="318135"/>
          </a:xfrm>
          <a:prstGeom prst="rect">
            <a:avLst/>
          </a:prstGeom>
          <a:noFill/>
          <a:ln>
            <a:noFill/>
          </a:ln>
        </p:spPr>
        <p:txBody>
          <a:bodyPr wrap="square" lIns="91425" tIns="45700" rIns="91425" bIns="45700" anchor="t" anchorCtr="0">
            <a:spAutoFit/>
          </a:bodyPr>
          <a:p>
            <a:pPr marL="0" marR="0" lvl="0" indent="0" algn="ctr" rtl="0">
              <a:spcBef>
                <a:spcPts val="0"/>
              </a:spcBef>
              <a:buSzPct val="25000"/>
              <a:buNone/>
            </a:pPr>
            <a:r>
              <a:rPr lang="en-US" altLang="zh-CN" sz="1400">
                <a:latin typeface="微软雅黑" panose="020B0503020204020204" pitchFamily="34" charset="-122"/>
                <a:ea typeface="微软雅黑" panose="020B0503020204020204" pitchFamily="34" charset="-122"/>
                <a:cs typeface="Calibri" panose="020F0502020204030204"/>
                <a:sym typeface="Calibri" panose="020F0502020204030204"/>
              </a:rPr>
              <a:t>Drop</a:t>
            </a:r>
            <a:r>
              <a:rPr lang="zh-CN" altLang="en-US" sz="1400">
                <a:latin typeface="微软雅黑" panose="020B0503020204020204" pitchFamily="34" charset="-122"/>
                <a:ea typeface="微软雅黑" panose="020B0503020204020204" pitchFamily="34" charset="-122"/>
                <a:cs typeface="Calibri" panose="020F0502020204030204"/>
                <a:sym typeface="Calibri" panose="020F0502020204030204"/>
              </a:rPr>
              <a:t>       </a:t>
            </a:r>
            <a:endParaRPr lang="en-US" altLang="en-US" sz="1400">
              <a:solidFill>
                <a:schemeClr val="tx1"/>
              </a:solidFill>
              <a:latin typeface="Calibri" panose="020F0502020204030204"/>
              <a:ea typeface="Calibri" panose="020F0502020204030204"/>
              <a:cs typeface="Calibri" panose="020F0502020204030204"/>
              <a:sym typeface="Calibri" panose="020F0502020204030204"/>
            </a:endParaRPr>
          </a:p>
        </p:txBody>
      </p:sp>
      <p:sp>
        <p:nvSpPr>
          <p:cNvPr id="29" name="文本框 28"/>
          <p:cNvSpPr txBox="1"/>
          <p:nvPr/>
        </p:nvSpPr>
        <p:spPr>
          <a:xfrm>
            <a:off x="4158615" y="2412365"/>
            <a:ext cx="1036320" cy="318135"/>
          </a:xfrm>
          <a:prstGeom prst="rect">
            <a:avLst/>
          </a:prstGeom>
          <a:noFill/>
          <a:ln>
            <a:noFill/>
          </a:ln>
        </p:spPr>
        <p:txBody>
          <a:bodyPr wrap="square" lIns="91425" tIns="45700" rIns="91425" bIns="45700" anchor="t" anchorCtr="0">
            <a:spAutoFit/>
          </a:bodyPr>
          <a:p>
            <a:pPr marL="0" marR="0" lvl="0" indent="0" algn="ctr" rtl="0">
              <a:spcBef>
                <a:spcPts val="0"/>
              </a:spcBef>
              <a:buSzPct val="25000"/>
              <a:buNone/>
            </a:pPr>
            <a:r>
              <a:rPr lang="en-US" sz="1400">
                <a:latin typeface="微软雅黑" panose="020B0503020204020204" pitchFamily="34" charset="-122"/>
                <a:ea typeface="微软雅黑" panose="020B0503020204020204" pitchFamily="34" charset="-122"/>
                <a:cs typeface="Calibri" panose="020F0502020204030204"/>
                <a:sym typeface="Calibri" panose="020F0502020204030204"/>
              </a:rPr>
              <a:t>Modify</a:t>
            </a:r>
            <a:r>
              <a:rPr lang="zh-CN" altLang="en-US" sz="1400">
                <a:latin typeface="微软雅黑" panose="020B0503020204020204" pitchFamily="34" charset="-122"/>
                <a:ea typeface="微软雅黑" panose="020B0503020204020204" pitchFamily="34" charset="-122"/>
                <a:cs typeface="Calibri" panose="020F0502020204030204"/>
                <a:sym typeface="Calibri" panose="020F0502020204030204"/>
              </a:rPr>
              <a:t>     </a:t>
            </a:r>
            <a:endParaRPr lang="en-US" altLang="en-US" sz="1400">
              <a:solidFill>
                <a:schemeClr val="tx1"/>
              </a:solidFill>
              <a:latin typeface="Calibri" panose="020F0502020204030204"/>
              <a:ea typeface="Calibri" panose="020F0502020204030204"/>
              <a:cs typeface="Calibri" panose="020F0502020204030204"/>
              <a:sym typeface="Calibri" panose="020F0502020204030204"/>
            </a:endParaRPr>
          </a:p>
        </p:txBody>
      </p:sp>
      <p:sp>
        <p:nvSpPr>
          <p:cNvPr id="30" name="文本框 29"/>
          <p:cNvSpPr txBox="1"/>
          <p:nvPr/>
        </p:nvSpPr>
        <p:spPr>
          <a:xfrm>
            <a:off x="4966970" y="2412365"/>
            <a:ext cx="1036320" cy="318135"/>
          </a:xfrm>
          <a:prstGeom prst="rect">
            <a:avLst/>
          </a:prstGeom>
          <a:noFill/>
          <a:ln>
            <a:noFill/>
          </a:ln>
        </p:spPr>
        <p:txBody>
          <a:bodyPr wrap="square" lIns="91425" tIns="45700" rIns="91425" bIns="45700" anchor="t" anchorCtr="0">
            <a:spAutoFit/>
          </a:bodyPr>
          <a:p>
            <a:pPr marL="0" marR="0" lvl="0" indent="0" algn="ctr" rtl="0">
              <a:spcBef>
                <a:spcPts val="0"/>
              </a:spcBef>
              <a:buSzPct val="25000"/>
              <a:buNone/>
            </a:pPr>
            <a:r>
              <a:rPr lang="en-US" sz="1400">
                <a:latin typeface="微软雅黑" panose="020B0503020204020204" pitchFamily="34" charset="-122"/>
                <a:ea typeface="微软雅黑" panose="020B0503020204020204" pitchFamily="34" charset="-122"/>
                <a:cs typeface="Calibri" panose="020F0502020204030204"/>
                <a:sym typeface="Calibri" panose="020F0502020204030204"/>
              </a:rPr>
              <a:t>Redirect</a:t>
            </a:r>
            <a:endParaRPr lang="en-US" sz="1400">
              <a:solidFill>
                <a:schemeClr val="tx1"/>
              </a:solidFill>
              <a:latin typeface="Calibri" panose="020F0502020204030204"/>
              <a:ea typeface="Calibri" panose="020F0502020204030204"/>
              <a:cs typeface="Calibri" panose="020F0502020204030204"/>
              <a:sym typeface="Calibri" panose="020F0502020204030204"/>
            </a:endParaRPr>
          </a:p>
        </p:txBody>
      </p:sp>
      <p:sp>
        <p:nvSpPr>
          <p:cNvPr id="31" name="文本框 30"/>
          <p:cNvSpPr txBox="1"/>
          <p:nvPr/>
        </p:nvSpPr>
        <p:spPr>
          <a:xfrm>
            <a:off x="5858510" y="2413000"/>
            <a:ext cx="1036320" cy="318135"/>
          </a:xfrm>
          <a:prstGeom prst="rect">
            <a:avLst/>
          </a:prstGeom>
          <a:noFill/>
          <a:ln>
            <a:noFill/>
          </a:ln>
        </p:spPr>
        <p:txBody>
          <a:bodyPr wrap="square" lIns="91425" tIns="45700" rIns="91425" bIns="45700" anchor="t" anchorCtr="0">
            <a:spAutoFit/>
          </a:bodyPr>
          <a:p>
            <a:pPr marL="0" marR="0" lvl="0" indent="0" algn="ctr" rtl="0">
              <a:spcBef>
                <a:spcPts val="0"/>
              </a:spcBef>
              <a:buSzPct val="25000"/>
              <a:buNone/>
            </a:pPr>
            <a:r>
              <a:rPr lang="en-US" sz="1400">
                <a:latin typeface="微软雅黑" panose="020B0503020204020204" pitchFamily="34" charset="-122"/>
                <a:ea typeface="微软雅黑" panose="020B0503020204020204" pitchFamily="34" charset="-122"/>
                <a:cs typeface="Calibri" panose="020F0502020204030204"/>
                <a:sym typeface="Calibri" panose="020F0502020204030204"/>
              </a:rPr>
              <a:t>Whitelist</a:t>
            </a:r>
            <a:r>
              <a:rPr lang="zh-CN" altLang="en-US" sz="1400">
                <a:latin typeface="微软雅黑" panose="020B0503020204020204" pitchFamily="34" charset="-122"/>
                <a:ea typeface="微软雅黑" panose="020B0503020204020204" pitchFamily="34" charset="-122"/>
                <a:cs typeface="Calibri" panose="020F0502020204030204"/>
                <a:sym typeface="Calibri" panose="020F0502020204030204"/>
              </a:rPr>
              <a:t>    </a:t>
            </a:r>
            <a:endParaRPr lang="en-US" altLang="en-US" sz="1400">
              <a:solidFill>
                <a:schemeClr val="tx1"/>
              </a:solidFill>
              <a:latin typeface="Calibri" panose="020F0502020204030204"/>
              <a:ea typeface="Calibri" panose="020F0502020204030204"/>
              <a:cs typeface="Calibri" panose="020F0502020204030204"/>
              <a:sym typeface="Calibri" panose="020F0502020204030204"/>
            </a:endParaRPr>
          </a:p>
        </p:txBody>
      </p:sp>
      <p:sp>
        <p:nvSpPr>
          <p:cNvPr id="32" name="文本框 31"/>
          <p:cNvSpPr txBox="1"/>
          <p:nvPr/>
        </p:nvSpPr>
        <p:spPr>
          <a:xfrm>
            <a:off x="7658735" y="2559050"/>
            <a:ext cx="1036320" cy="318135"/>
          </a:xfrm>
          <a:prstGeom prst="rect">
            <a:avLst/>
          </a:prstGeom>
          <a:noFill/>
          <a:ln>
            <a:noFill/>
          </a:ln>
        </p:spPr>
        <p:txBody>
          <a:bodyPr wrap="square" lIns="91425" tIns="45700" rIns="91425" bIns="45700" anchor="t" anchorCtr="0">
            <a:spAutoFit/>
          </a:bodyPr>
          <a:p>
            <a:pPr marL="0" marR="0" lvl="0" indent="0" algn="ctr" rtl="0">
              <a:spcBef>
                <a:spcPts val="0"/>
              </a:spcBef>
              <a:buSzPct val="25000"/>
              <a:buNone/>
            </a:pPr>
            <a:r>
              <a:rPr lang="en-US" sz="1400">
                <a:latin typeface="微软雅黑" panose="020B0503020204020204" pitchFamily="34" charset="-122"/>
                <a:ea typeface="微软雅黑" panose="020B0503020204020204" pitchFamily="34" charset="-122"/>
                <a:cs typeface="Calibri" panose="020F0502020204030204"/>
                <a:sym typeface="Calibri" panose="020F0502020204030204"/>
              </a:rPr>
              <a:t>Monitor</a:t>
            </a:r>
            <a:r>
              <a:rPr lang="zh-CN" altLang="en-US" sz="1400">
                <a:latin typeface="微软雅黑" panose="020B0503020204020204" pitchFamily="34" charset="-122"/>
                <a:ea typeface="微软雅黑" panose="020B0503020204020204" pitchFamily="34" charset="-122"/>
                <a:cs typeface="Calibri" panose="020F0502020204030204"/>
                <a:sym typeface="Calibri" panose="020F0502020204030204"/>
              </a:rPr>
              <a:t>      </a:t>
            </a:r>
            <a:endParaRPr lang="en-US" altLang="en-US" sz="1400">
              <a:solidFill>
                <a:schemeClr val="tx1"/>
              </a:solidFill>
              <a:latin typeface="Calibri" panose="020F0502020204030204"/>
              <a:ea typeface="Calibri" panose="020F0502020204030204"/>
              <a:cs typeface="Calibri" panose="020F0502020204030204"/>
              <a:sym typeface="Calibri" panose="020F0502020204030204"/>
            </a:endParaRPr>
          </a:p>
        </p:txBody>
      </p:sp>
      <p:sp>
        <p:nvSpPr>
          <p:cNvPr id="33" name="文本框 32"/>
          <p:cNvSpPr txBox="1"/>
          <p:nvPr/>
        </p:nvSpPr>
        <p:spPr>
          <a:xfrm>
            <a:off x="6829425" y="2559050"/>
            <a:ext cx="1036320" cy="318135"/>
          </a:xfrm>
          <a:prstGeom prst="rect">
            <a:avLst/>
          </a:prstGeom>
          <a:noFill/>
          <a:ln>
            <a:noFill/>
          </a:ln>
        </p:spPr>
        <p:txBody>
          <a:bodyPr wrap="square" lIns="91425" tIns="45700" rIns="91425" bIns="45700" anchor="t" anchorCtr="0">
            <a:spAutoFit/>
          </a:bodyPr>
          <a:p>
            <a:pPr marL="0" marR="0" lvl="0" indent="0" algn="ctr" rtl="0">
              <a:spcBef>
                <a:spcPts val="0"/>
              </a:spcBef>
              <a:buSzPct val="25000"/>
              <a:buNone/>
            </a:pPr>
            <a:r>
              <a:rPr lang="en-US" sz="1400">
                <a:latin typeface="微软雅黑" panose="020B0503020204020204" pitchFamily="34" charset="-122"/>
                <a:ea typeface="微软雅黑" panose="020B0503020204020204" pitchFamily="34" charset="-122"/>
                <a:cs typeface="Calibri" panose="020F0502020204030204"/>
                <a:sym typeface="Calibri" panose="020F0502020204030204"/>
              </a:rPr>
              <a:t>Forward</a:t>
            </a:r>
            <a:r>
              <a:rPr lang="zh-CN" altLang="en-US" sz="1400">
                <a:latin typeface="微软雅黑" panose="020B0503020204020204" pitchFamily="34" charset="-122"/>
                <a:ea typeface="微软雅黑" panose="020B0503020204020204" pitchFamily="34" charset="-122"/>
                <a:cs typeface="Calibri" panose="020F0502020204030204"/>
                <a:sym typeface="Calibri" panose="020F0502020204030204"/>
              </a:rPr>
              <a:t>     </a:t>
            </a:r>
            <a:endParaRPr lang="en-US" altLang="en-US" sz="1400">
              <a:solidFill>
                <a:schemeClr val="tx1"/>
              </a:solidFill>
              <a:latin typeface="Calibri" panose="020F0502020204030204"/>
              <a:ea typeface="Calibri" panose="020F0502020204030204"/>
              <a:cs typeface="Calibri" panose="020F0502020204030204"/>
              <a:sym typeface="Calibri" panose="020F0502020204030204"/>
            </a:endParaRPr>
          </a:p>
        </p:txBody>
      </p:sp>
      <p:sp>
        <p:nvSpPr>
          <p:cNvPr id="34" name="文本框 33"/>
          <p:cNvSpPr txBox="1"/>
          <p:nvPr/>
        </p:nvSpPr>
        <p:spPr>
          <a:xfrm>
            <a:off x="4901565" y="3028950"/>
            <a:ext cx="1036320" cy="318135"/>
          </a:xfrm>
          <a:prstGeom prst="rect">
            <a:avLst/>
          </a:prstGeom>
          <a:noFill/>
          <a:ln>
            <a:noFill/>
          </a:ln>
        </p:spPr>
        <p:txBody>
          <a:bodyPr wrap="square" lIns="91425" tIns="45700" rIns="91425" bIns="45700" anchor="t" anchorCtr="0">
            <a:spAutoFit/>
          </a:bodyPr>
          <a:p>
            <a:pPr marL="0" marR="0" lvl="0" indent="0" algn="ctr" rtl="0">
              <a:spcBef>
                <a:spcPts val="0"/>
              </a:spcBef>
              <a:buSzPct val="25000"/>
              <a:buNone/>
            </a:pPr>
            <a:r>
              <a:rPr lang="en-US" sz="1400">
                <a:latin typeface="微软雅黑" panose="020B0503020204020204" pitchFamily="34" charset="-122"/>
                <a:ea typeface="微软雅黑" panose="020B0503020204020204" pitchFamily="34" charset="-122"/>
                <a:cs typeface="Calibri" panose="020F0502020204030204"/>
                <a:sym typeface="Calibri" panose="020F0502020204030204"/>
              </a:rPr>
              <a:t>Entity</a:t>
            </a:r>
            <a:r>
              <a:rPr lang="zh-CN" altLang="en-US" sz="1400">
                <a:latin typeface="微软雅黑" panose="020B0503020204020204" pitchFamily="34" charset="-122"/>
                <a:ea typeface="微软雅黑" panose="020B0503020204020204" pitchFamily="34" charset="-122"/>
                <a:cs typeface="Calibri" panose="020F0502020204030204"/>
                <a:sym typeface="Calibri" panose="020F0502020204030204"/>
              </a:rPr>
              <a:t>  </a:t>
            </a:r>
            <a:endParaRPr lang="en-US" altLang="en-US" sz="1400">
              <a:solidFill>
                <a:schemeClr val="tx1"/>
              </a:solidFill>
              <a:latin typeface="Calibri" panose="020F0502020204030204"/>
              <a:ea typeface="Calibri" panose="020F0502020204030204"/>
              <a:cs typeface="Calibri" panose="020F0502020204030204"/>
              <a:sym typeface="Calibri" panose="020F0502020204030204"/>
            </a:endParaRPr>
          </a:p>
        </p:txBody>
      </p:sp>
      <p:sp>
        <p:nvSpPr>
          <p:cNvPr id="35" name="文本框 34"/>
          <p:cNvSpPr txBox="1"/>
          <p:nvPr/>
        </p:nvSpPr>
        <p:spPr>
          <a:xfrm>
            <a:off x="3640455" y="3899535"/>
            <a:ext cx="1036320" cy="318135"/>
          </a:xfrm>
          <a:prstGeom prst="rect">
            <a:avLst/>
          </a:prstGeom>
          <a:noFill/>
          <a:ln>
            <a:noFill/>
          </a:ln>
        </p:spPr>
        <p:txBody>
          <a:bodyPr wrap="square" lIns="91425" tIns="45700" rIns="91425" bIns="45700" anchor="t" anchorCtr="0">
            <a:spAutoFit/>
          </a:bodyPr>
          <a:p>
            <a:pPr marL="0" marR="0" lvl="0" indent="0" algn="ctr" rtl="0">
              <a:spcBef>
                <a:spcPts val="0"/>
              </a:spcBef>
              <a:buSzPct val="25000"/>
              <a:buNone/>
            </a:pPr>
            <a:r>
              <a:rPr lang="en-US" altLang="zh-CN" sz="1400">
                <a:latin typeface="微软雅黑" panose="020B0503020204020204" pitchFamily="34" charset="-122"/>
                <a:ea typeface="微软雅黑" panose="020B0503020204020204" pitchFamily="34" charset="-122"/>
                <a:cs typeface="Calibri" panose="020F0502020204030204"/>
                <a:sym typeface="Calibri" panose="020F0502020204030204"/>
              </a:rPr>
              <a:t>Address</a:t>
            </a:r>
            <a:r>
              <a:rPr lang="zh-CN" altLang="en-US" sz="1400">
                <a:latin typeface="微软雅黑" panose="020B0503020204020204" pitchFamily="34" charset="-122"/>
                <a:ea typeface="微软雅黑" panose="020B0503020204020204" pitchFamily="34" charset="-122"/>
                <a:cs typeface="Calibri" panose="020F0502020204030204"/>
                <a:sym typeface="Calibri" panose="020F0502020204030204"/>
              </a:rPr>
              <a:t>       </a:t>
            </a:r>
            <a:endParaRPr lang="en-US" altLang="en-US" sz="1400">
              <a:solidFill>
                <a:schemeClr val="tx1"/>
              </a:solidFill>
              <a:latin typeface="Calibri" panose="020F0502020204030204"/>
              <a:ea typeface="Calibri" panose="020F0502020204030204"/>
              <a:cs typeface="Calibri" panose="020F0502020204030204"/>
              <a:sym typeface="Calibri" panose="020F0502020204030204"/>
            </a:endParaRPr>
          </a:p>
        </p:txBody>
      </p:sp>
      <p:sp>
        <p:nvSpPr>
          <p:cNvPr id="36" name="文本框 35"/>
          <p:cNvSpPr txBox="1"/>
          <p:nvPr/>
        </p:nvSpPr>
        <p:spPr>
          <a:xfrm>
            <a:off x="4478655" y="3899535"/>
            <a:ext cx="1036320" cy="318135"/>
          </a:xfrm>
          <a:prstGeom prst="rect">
            <a:avLst/>
          </a:prstGeom>
          <a:noFill/>
          <a:ln>
            <a:noFill/>
          </a:ln>
        </p:spPr>
        <p:txBody>
          <a:bodyPr wrap="square" lIns="91425" tIns="45700" rIns="91425" bIns="45700" anchor="t" anchorCtr="0">
            <a:spAutoFit/>
          </a:bodyPr>
          <a:p>
            <a:pPr marL="0" marR="0" lvl="0" indent="0" algn="ctr" rtl="0">
              <a:spcBef>
                <a:spcPts val="0"/>
              </a:spcBef>
              <a:buSzPct val="25000"/>
              <a:buNone/>
            </a:pPr>
            <a:r>
              <a:rPr lang="en-US" sz="1400">
                <a:latin typeface="微软雅黑" panose="020B0503020204020204" pitchFamily="34" charset="-122"/>
                <a:ea typeface="微软雅黑" panose="020B0503020204020204" pitchFamily="34" charset="-122"/>
                <a:cs typeface="Calibri" panose="020F0502020204030204"/>
                <a:sym typeface="Calibri" panose="020F0502020204030204"/>
              </a:rPr>
              <a:t>Mac</a:t>
            </a:r>
            <a:r>
              <a:rPr lang="zh-CN" altLang="en-US" sz="1400">
                <a:latin typeface="微软雅黑" panose="020B0503020204020204" pitchFamily="34" charset="-122"/>
                <a:ea typeface="微软雅黑" panose="020B0503020204020204" pitchFamily="34" charset="-122"/>
                <a:cs typeface="Calibri" panose="020F0502020204030204"/>
                <a:sym typeface="Calibri" panose="020F0502020204030204"/>
              </a:rPr>
              <a:t>      </a:t>
            </a:r>
            <a:endParaRPr lang="en-US" altLang="en-US" sz="1400">
              <a:solidFill>
                <a:schemeClr val="tx1"/>
              </a:solidFill>
              <a:latin typeface="Calibri" panose="020F0502020204030204"/>
              <a:ea typeface="Calibri" panose="020F0502020204030204"/>
              <a:cs typeface="Calibri" panose="020F0502020204030204"/>
              <a:sym typeface="Calibri" panose="020F0502020204030204"/>
            </a:endParaRPr>
          </a:p>
        </p:txBody>
      </p:sp>
      <p:sp>
        <p:nvSpPr>
          <p:cNvPr id="37" name="文本框 36"/>
          <p:cNvSpPr txBox="1"/>
          <p:nvPr/>
        </p:nvSpPr>
        <p:spPr>
          <a:xfrm>
            <a:off x="5055235" y="3900805"/>
            <a:ext cx="1539875" cy="318135"/>
          </a:xfrm>
          <a:prstGeom prst="rect">
            <a:avLst/>
          </a:prstGeom>
          <a:noFill/>
          <a:ln>
            <a:noFill/>
          </a:ln>
        </p:spPr>
        <p:txBody>
          <a:bodyPr wrap="square" lIns="91425" tIns="45700" rIns="91425" bIns="45700" anchor="t" anchorCtr="0">
            <a:spAutoFit/>
          </a:bodyPr>
          <a:p>
            <a:pPr marL="0" marR="0" lvl="0" indent="0" algn="ctr" rtl="0">
              <a:spcBef>
                <a:spcPts val="0"/>
              </a:spcBef>
              <a:buSzPct val="25000"/>
              <a:buNone/>
            </a:pPr>
            <a:r>
              <a:rPr lang="en-US" sz="1400">
                <a:latin typeface="微软雅黑" panose="020B0503020204020204" pitchFamily="34" charset="-122"/>
                <a:ea typeface="微软雅黑" panose="020B0503020204020204" pitchFamily="34" charset="-122"/>
                <a:cs typeface="Calibri" panose="020F0502020204030204"/>
                <a:sym typeface="Calibri" panose="020F0502020204030204"/>
              </a:rPr>
              <a:t>Conn.</a:t>
            </a:r>
            <a:r>
              <a:rPr lang="zh-CN" altLang="en-US" sz="1400">
                <a:latin typeface="微软雅黑" panose="020B0503020204020204" pitchFamily="34" charset="-122"/>
                <a:ea typeface="微软雅黑" panose="020B0503020204020204" pitchFamily="34" charset="-122"/>
                <a:cs typeface="Calibri" panose="020F0502020204030204"/>
                <a:sym typeface="Calibri" panose="020F0502020204030204"/>
              </a:rPr>
              <a:t>    </a:t>
            </a:r>
            <a:endParaRPr lang="en-US" altLang="en-US" sz="1400">
              <a:solidFill>
                <a:schemeClr val="tx1"/>
              </a:solidFill>
              <a:latin typeface="Calibri" panose="020F0502020204030204"/>
              <a:ea typeface="Calibri" panose="020F0502020204030204"/>
              <a:cs typeface="Calibri" panose="020F0502020204030204"/>
              <a:sym typeface="Calibri" panose="020F0502020204030204"/>
            </a:endParaRPr>
          </a:p>
        </p:txBody>
      </p:sp>
      <p:sp>
        <p:nvSpPr>
          <p:cNvPr id="38" name="文本框 37"/>
          <p:cNvSpPr txBox="1"/>
          <p:nvPr/>
        </p:nvSpPr>
        <p:spPr>
          <a:xfrm>
            <a:off x="6139815" y="3899535"/>
            <a:ext cx="1036320" cy="318135"/>
          </a:xfrm>
          <a:prstGeom prst="rect">
            <a:avLst/>
          </a:prstGeom>
          <a:noFill/>
          <a:ln>
            <a:noFill/>
          </a:ln>
        </p:spPr>
        <p:txBody>
          <a:bodyPr wrap="square" lIns="91425" tIns="45700" rIns="91425" bIns="45700" anchor="t" anchorCtr="0">
            <a:spAutoFit/>
          </a:bodyPr>
          <a:p>
            <a:pPr marL="0" marR="0" lvl="0" indent="0" algn="ctr" rtl="0">
              <a:spcBef>
                <a:spcPts val="0"/>
              </a:spcBef>
              <a:buSzPct val="25000"/>
              <a:buNone/>
            </a:pPr>
            <a:r>
              <a:rPr lang="en-US" alt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Flow</a:t>
            </a:r>
            <a:endParaRPr lang="en-US" alt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p:txBody>
      </p:sp>
      <p:sp>
        <p:nvSpPr>
          <p:cNvPr id="39" name="文本框 38"/>
          <p:cNvSpPr txBox="1"/>
          <p:nvPr/>
        </p:nvSpPr>
        <p:spPr>
          <a:xfrm>
            <a:off x="7431405" y="3174365"/>
            <a:ext cx="1036320" cy="318135"/>
          </a:xfrm>
          <a:prstGeom prst="rect">
            <a:avLst/>
          </a:prstGeom>
          <a:noFill/>
          <a:ln>
            <a:noFill/>
          </a:ln>
        </p:spPr>
        <p:txBody>
          <a:bodyPr wrap="square" lIns="91425" tIns="45700" rIns="91425" bIns="45700" anchor="t" anchorCtr="0">
            <a:spAutoFit/>
          </a:bodyPr>
          <a:p>
            <a:pPr marL="0" marR="0" lvl="0" indent="0" algn="ctr" rtl="0">
              <a:spcBef>
                <a:spcPts val="0"/>
              </a:spcBef>
              <a:buSzPct val="25000"/>
              <a:buNone/>
            </a:pPr>
            <a:r>
              <a:rPr lang="en-US" altLang="zh-CN" sz="1400">
                <a:latin typeface="微软雅黑" panose="020B0503020204020204" pitchFamily="34" charset="-122"/>
                <a:ea typeface="微软雅黑" panose="020B0503020204020204" pitchFamily="34" charset="-122"/>
                <a:cs typeface="Calibri" panose="020F0502020204030204"/>
                <a:sym typeface="Calibri" panose="020F0502020204030204"/>
              </a:rPr>
              <a:t>Timeout</a:t>
            </a:r>
            <a:r>
              <a:rPr lang="zh-CN" altLang="en-US" sz="1400">
                <a:latin typeface="微软雅黑" panose="020B0503020204020204" pitchFamily="34" charset="-122"/>
                <a:ea typeface="微软雅黑" panose="020B0503020204020204" pitchFamily="34" charset="-122"/>
                <a:cs typeface="Calibri" panose="020F0502020204030204"/>
                <a:sym typeface="Calibri" panose="020F0502020204030204"/>
              </a:rPr>
              <a:t>       </a:t>
            </a:r>
            <a:endParaRPr lang="en-US" altLang="en-US" sz="1400">
              <a:solidFill>
                <a:schemeClr val="tx1"/>
              </a:solidFill>
              <a:latin typeface="Calibri" panose="020F0502020204030204"/>
              <a:ea typeface="Calibri" panose="020F0502020204030204"/>
              <a:cs typeface="Calibri" panose="020F0502020204030204"/>
              <a:sym typeface="Calibri" panose="020F0502020204030204"/>
            </a:endParaRPr>
          </a:p>
        </p:txBody>
      </p:sp>
      <p:sp>
        <p:nvSpPr>
          <p:cNvPr id="40" name="文本框 39"/>
          <p:cNvSpPr txBox="1"/>
          <p:nvPr/>
        </p:nvSpPr>
        <p:spPr>
          <a:xfrm>
            <a:off x="7431405" y="3649345"/>
            <a:ext cx="1036320" cy="318135"/>
          </a:xfrm>
          <a:prstGeom prst="rect">
            <a:avLst/>
          </a:prstGeom>
          <a:noFill/>
          <a:ln>
            <a:noFill/>
          </a:ln>
        </p:spPr>
        <p:txBody>
          <a:bodyPr wrap="square" lIns="91425" tIns="45700" rIns="91425" bIns="45700" anchor="t" anchorCtr="0">
            <a:spAutoFit/>
          </a:bodyPr>
          <a:p>
            <a:pPr marL="0" marR="0" lvl="0" indent="0" algn="ctr" rtl="0">
              <a:spcBef>
                <a:spcPts val="0"/>
              </a:spcBef>
              <a:buSzPct val="25000"/>
              <a:buNone/>
            </a:pPr>
            <a:r>
              <a:rPr lang="en-US" sz="1400">
                <a:latin typeface="微软雅黑" panose="020B0503020204020204" pitchFamily="34" charset="-122"/>
                <a:ea typeface="微软雅黑" panose="020B0503020204020204" pitchFamily="34" charset="-122"/>
                <a:cs typeface="Calibri" panose="020F0502020204030204"/>
                <a:sym typeface="Calibri" panose="020F0502020204030204"/>
              </a:rPr>
              <a:t>Priority</a:t>
            </a:r>
            <a:r>
              <a:rPr lang="zh-CN" altLang="en-US" sz="1400">
                <a:latin typeface="微软雅黑" panose="020B0503020204020204" pitchFamily="34" charset="-122"/>
                <a:ea typeface="微软雅黑" panose="020B0503020204020204" pitchFamily="34" charset="-122"/>
                <a:cs typeface="Calibri" panose="020F0502020204030204"/>
                <a:sym typeface="Calibri" panose="020F0502020204030204"/>
              </a:rPr>
              <a:t>  </a:t>
            </a:r>
            <a:endParaRPr lang="en-US" altLang="en-US" sz="1400">
              <a:solidFill>
                <a:schemeClr val="tx1"/>
              </a:solidFill>
              <a:latin typeface="Calibri" panose="020F0502020204030204"/>
              <a:ea typeface="Calibri" panose="020F0502020204030204"/>
              <a:cs typeface="Calibri" panose="020F0502020204030204"/>
              <a:sym typeface="Calibri" panose="020F0502020204030204"/>
            </a:endParaRPr>
          </a:p>
        </p:txBody>
      </p:sp>
      <p:sp>
        <p:nvSpPr>
          <p:cNvPr id="41" name="文本框 40"/>
          <p:cNvSpPr txBox="1"/>
          <p:nvPr/>
        </p:nvSpPr>
        <p:spPr>
          <a:xfrm>
            <a:off x="7431405" y="4105910"/>
            <a:ext cx="1036320" cy="318135"/>
          </a:xfrm>
          <a:prstGeom prst="rect">
            <a:avLst/>
          </a:prstGeom>
          <a:noFill/>
          <a:ln>
            <a:noFill/>
          </a:ln>
        </p:spPr>
        <p:txBody>
          <a:bodyPr wrap="square" lIns="91425" tIns="45700" rIns="91425" bIns="45700" anchor="t" anchorCtr="0">
            <a:spAutoFit/>
          </a:bodyPr>
          <a:p>
            <a:pPr marL="0" marR="0" lvl="0" indent="0" algn="ctr" rtl="0">
              <a:spcBef>
                <a:spcPts val="0"/>
              </a:spcBef>
              <a:buSzPct val="25000"/>
              <a:buNone/>
            </a:pPr>
            <a:r>
              <a:rPr lang="en-US" sz="1400">
                <a:latin typeface="微软雅黑" panose="020B0503020204020204" pitchFamily="34" charset="-122"/>
                <a:ea typeface="微软雅黑" panose="020B0503020204020204" pitchFamily="34" charset="-122"/>
                <a:cs typeface="Calibri" panose="020F0502020204030204"/>
                <a:sym typeface="Calibri" panose="020F0502020204030204"/>
              </a:rPr>
              <a:t>Location</a:t>
            </a:r>
            <a:r>
              <a:rPr lang="zh-CN" altLang="en-US" sz="1400">
                <a:latin typeface="微软雅黑" panose="020B0503020204020204" pitchFamily="34" charset="-122"/>
                <a:ea typeface="微软雅黑" panose="020B0503020204020204" pitchFamily="34" charset="-122"/>
                <a:cs typeface="Calibri" panose="020F0502020204030204"/>
                <a:sym typeface="Calibri" panose="020F0502020204030204"/>
              </a:rPr>
              <a:t>  </a:t>
            </a:r>
            <a:endParaRPr lang="en-US" altLang="en-US" sz="1400">
              <a:solidFill>
                <a:schemeClr val="tx1"/>
              </a:solidFill>
              <a:latin typeface="Calibri" panose="020F0502020204030204"/>
              <a:ea typeface="Calibri" panose="020F0502020204030204"/>
              <a:cs typeface="Calibri" panose="020F0502020204030204"/>
              <a:sym typeface="Calibri" panose="020F0502020204030204"/>
            </a:endParaRPr>
          </a:p>
        </p:txBody>
      </p:sp>
      <p:cxnSp>
        <p:nvCxnSpPr>
          <p:cNvPr id="42" name="直接连接符 41"/>
          <p:cNvCxnSpPr>
            <a:endCxn id="6" idx="0"/>
          </p:cNvCxnSpPr>
          <p:nvPr/>
        </p:nvCxnSpPr>
        <p:spPr>
          <a:xfrm flipH="1">
            <a:off x="3823970" y="2226310"/>
            <a:ext cx="880745" cy="156845"/>
          </a:xfrm>
          <a:prstGeom prst="line">
            <a:avLst/>
          </a:prstGeom>
          <a:ln w="22225" cmpd="sng">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43" name="直接连接符 42"/>
          <p:cNvCxnSpPr>
            <a:endCxn id="13" idx="0"/>
          </p:cNvCxnSpPr>
          <p:nvPr/>
        </p:nvCxnSpPr>
        <p:spPr>
          <a:xfrm flipH="1">
            <a:off x="4658360" y="2219325"/>
            <a:ext cx="57150" cy="163195"/>
          </a:xfrm>
          <a:prstGeom prst="line">
            <a:avLst/>
          </a:prstGeom>
          <a:ln w="22225" cmpd="sng">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44" name="直接连接符 43"/>
          <p:cNvCxnSpPr>
            <a:stCxn id="26" idx="2"/>
            <a:endCxn id="14" idx="0"/>
          </p:cNvCxnSpPr>
          <p:nvPr/>
        </p:nvCxnSpPr>
        <p:spPr>
          <a:xfrm>
            <a:off x="4715510" y="2219325"/>
            <a:ext cx="769620" cy="163830"/>
          </a:xfrm>
          <a:prstGeom prst="line">
            <a:avLst/>
          </a:prstGeom>
          <a:ln w="22225" cmpd="sng">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45" name="直接连接符 44"/>
          <p:cNvCxnSpPr>
            <a:endCxn id="15" idx="0"/>
          </p:cNvCxnSpPr>
          <p:nvPr/>
        </p:nvCxnSpPr>
        <p:spPr>
          <a:xfrm>
            <a:off x="4753610" y="2216150"/>
            <a:ext cx="1623060" cy="166370"/>
          </a:xfrm>
          <a:prstGeom prst="line">
            <a:avLst/>
          </a:prstGeom>
          <a:ln w="22225" cmpd="sng">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46" name="直接连接符 45"/>
          <p:cNvCxnSpPr>
            <a:stCxn id="27" idx="2"/>
            <a:endCxn id="16" idx="0"/>
          </p:cNvCxnSpPr>
          <p:nvPr/>
        </p:nvCxnSpPr>
        <p:spPr>
          <a:xfrm flipH="1">
            <a:off x="7331075" y="2219325"/>
            <a:ext cx="161290" cy="313055"/>
          </a:xfrm>
          <a:prstGeom prst="line">
            <a:avLst/>
          </a:prstGeom>
          <a:ln w="22225" cmpd="sng">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47" name="直接连接符 46"/>
          <p:cNvCxnSpPr>
            <a:stCxn id="27" idx="2"/>
            <a:endCxn id="17" idx="0"/>
          </p:cNvCxnSpPr>
          <p:nvPr/>
        </p:nvCxnSpPr>
        <p:spPr>
          <a:xfrm>
            <a:off x="7492365" y="2219325"/>
            <a:ext cx="684530" cy="313055"/>
          </a:xfrm>
          <a:prstGeom prst="line">
            <a:avLst/>
          </a:prstGeom>
          <a:ln w="22225" cmpd="sng">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48" name="直接连接符 47"/>
          <p:cNvCxnSpPr>
            <a:stCxn id="5" idx="2"/>
            <a:endCxn id="19" idx="0"/>
          </p:cNvCxnSpPr>
          <p:nvPr/>
        </p:nvCxnSpPr>
        <p:spPr>
          <a:xfrm flipH="1">
            <a:off x="4158615" y="3376295"/>
            <a:ext cx="1261745" cy="494030"/>
          </a:xfrm>
          <a:prstGeom prst="line">
            <a:avLst/>
          </a:prstGeom>
          <a:ln w="22225" cmpd="sng">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49" name="直接连接符 48"/>
          <p:cNvCxnSpPr>
            <a:endCxn id="18" idx="0"/>
          </p:cNvCxnSpPr>
          <p:nvPr/>
        </p:nvCxnSpPr>
        <p:spPr>
          <a:xfrm flipH="1">
            <a:off x="4996815" y="3378835"/>
            <a:ext cx="397510" cy="491490"/>
          </a:xfrm>
          <a:prstGeom prst="line">
            <a:avLst/>
          </a:prstGeom>
          <a:ln w="22225" cmpd="sng">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50" name="直接连接符 49"/>
          <p:cNvCxnSpPr>
            <a:stCxn id="21" idx="0"/>
            <a:endCxn id="5" idx="2"/>
          </p:cNvCxnSpPr>
          <p:nvPr/>
        </p:nvCxnSpPr>
        <p:spPr>
          <a:xfrm flipH="1" flipV="1">
            <a:off x="5420360" y="3376295"/>
            <a:ext cx="405130" cy="494030"/>
          </a:xfrm>
          <a:prstGeom prst="line">
            <a:avLst/>
          </a:prstGeom>
          <a:ln w="22225" cmpd="sng">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51" name="直接连接符 50"/>
          <p:cNvCxnSpPr>
            <a:stCxn id="20" idx="0"/>
            <a:endCxn id="5" idx="2"/>
          </p:cNvCxnSpPr>
          <p:nvPr/>
        </p:nvCxnSpPr>
        <p:spPr>
          <a:xfrm flipH="1" flipV="1">
            <a:off x="5420360" y="3376295"/>
            <a:ext cx="1238250" cy="494665"/>
          </a:xfrm>
          <a:prstGeom prst="line">
            <a:avLst/>
          </a:prstGeom>
          <a:ln w="22225" cmpd="sng">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52" name="文本框 51"/>
          <p:cNvSpPr txBox="1"/>
          <p:nvPr/>
        </p:nvSpPr>
        <p:spPr>
          <a:xfrm>
            <a:off x="2941320" y="1901190"/>
            <a:ext cx="1070610" cy="318135"/>
          </a:xfrm>
          <a:prstGeom prst="rect">
            <a:avLst/>
          </a:prstGeom>
          <a:noFill/>
          <a:ln>
            <a:noFill/>
          </a:ln>
        </p:spPr>
        <p:txBody>
          <a:bodyPr wrap="none" lIns="91425" tIns="45700" rIns="91425" bIns="45700" anchor="t" anchorCtr="0">
            <a:spAutoFit/>
          </a:bodyPr>
          <a:p>
            <a:pPr marL="0" marR="0" lvl="0" indent="0" algn="ctr" rtl="0">
              <a:spcBef>
                <a:spcPts val="0"/>
              </a:spcBef>
              <a:buSzPct val="25000"/>
              <a:buNone/>
            </a:pPr>
            <a:r>
              <a:rPr lang="zh-CN" alt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操作对象：</a:t>
            </a:r>
            <a:endParaRPr lang="zh-CN" alt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图片 2" descr="图片1"/>
          <p:cNvPicPr>
            <a:picLocks noChangeAspect="1"/>
          </p:cNvPicPr>
          <p:nvPr/>
        </p:nvPicPr>
        <p:blipFill>
          <a:blip r:embed="rId1"/>
          <a:stretch>
            <a:fillRect/>
          </a:stretch>
        </p:blipFill>
        <p:spPr>
          <a:xfrm>
            <a:off x="4173855" y="713105"/>
            <a:ext cx="4488180" cy="2354580"/>
          </a:xfrm>
          <a:prstGeom prst="rect">
            <a:avLst/>
          </a:prstGeom>
        </p:spPr>
      </p:pic>
      <p:sp>
        <p:nvSpPr>
          <p:cNvPr id="2" name="文本框 1"/>
          <p:cNvSpPr txBox="1"/>
          <p:nvPr/>
        </p:nvSpPr>
        <p:spPr>
          <a:xfrm>
            <a:off x="602615" y="2301875"/>
            <a:ext cx="6610350" cy="2025015"/>
          </a:xfrm>
          <a:prstGeom prst="rect">
            <a:avLst/>
          </a:prstGeom>
          <a:noFill/>
          <a:ln>
            <a:noFill/>
          </a:ln>
        </p:spPr>
        <p:txBody>
          <a:bodyPr wrap="square" lIns="91425" tIns="45700" rIns="91425" bIns="45700" anchor="t" anchorCtr="0">
            <a:spAutoFit/>
          </a:bodyPr>
          <a:p>
            <a:pPr marL="0" marR="0" lvl="0" indent="0" algn="l" rtl="0">
              <a:spcBef>
                <a:spcPts val="0"/>
              </a:spcBef>
              <a:buSzPct val="25000"/>
              <a:buNone/>
            </a:pPr>
            <a:r>
              <a:rPr lang="en-US" alt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防火墙 - 分析数据包Header</a:t>
            </a:r>
            <a:r>
              <a:rPr lang="zh-CN" alt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a:t>
            </a:r>
            <a:endParaRPr lang="zh-CN" alt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l" rtl="0">
              <a:spcBef>
                <a:spcPts val="0"/>
              </a:spcBef>
              <a:buSzPct val="25000"/>
              <a:buNone/>
            </a:pPr>
            <a:r>
              <a:rPr lang="en-US" alt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根据协议类型，源地址，目标地址，端口执行策略。 </a:t>
            </a:r>
            <a:endParaRPr lang="en-US" alt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l" rtl="0">
              <a:spcBef>
                <a:spcPts val="0"/>
              </a:spcBef>
              <a:buSzPct val="25000"/>
              <a:buNone/>
            </a:pPr>
            <a:r>
              <a:rPr lang="en-US" alt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不匹配策略的数据包将被拒绝。</a:t>
            </a:r>
            <a:endParaRPr lang="en-US" alt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l" rtl="0">
              <a:spcBef>
                <a:spcPts val="0"/>
              </a:spcBef>
              <a:buSzPct val="25000"/>
              <a:buNone/>
            </a:pPr>
            <a:endParaRPr lang="en-US" alt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l" rtl="0">
              <a:spcBef>
                <a:spcPts val="0"/>
              </a:spcBef>
              <a:buSzPct val="25000"/>
              <a:buNone/>
            </a:pPr>
            <a:r>
              <a:rPr lang="zh-CN" alt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入侵检测系统</a:t>
            </a:r>
            <a:r>
              <a:rPr lang="en-US" alt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 分析整个数据包（包括Header和Payload），查找已知事件。 </a:t>
            </a:r>
            <a:endParaRPr lang="en-US" alt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l" rtl="0">
              <a:spcBef>
                <a:spcPts val="0"/>
              </a:spcBef>
              <a:buSzPct val="25000"/>
              <a:buNone/>
            </a:pPr>
            <a:r>
              <a:rPr lang="en-US" alt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当检测到已知事件时，生成详细说明事件的日志消息。</a:t>
            </a:r>
            <a:endParaRPr lang="en-US" alt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l" rtl="0">
              <a:spcBef>
                <a:spcPts val="0"/>
              </a:spcBef>
              <a:buSzPct val="25000"/>
              <a:buNone/>
            </a:pPr>
            <a:endParaRPr lang="en-US" alt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l" rtl="0">
              <a:spcBef>
                <a:spcPts val="0"/>
              </a:spcBef>
              <a:buSzPct val="25000"/>
              <a:buNone/>
            </a:pPr>
            <a:r>
              <a:rPr lang="zh-CN" alt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入侵防御系统</a:t>
            </a:r>
            <a:r>
              <a:rPr lang="en-US" alt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 - 分析整个数据包（包括</a:t>
            </a:r>
            <a:r>
              <a:rPr lang="en-US" altLang="en-US" sz="1400">
                <a:latin typeface="微软雅黑" panose="020B0503020204020204" pitchFamily="34" charset="-122"/>
                <a:ea typeface="微软雅黑" panose="020B0503020204020204" pitchFamily="34" charset="-122"/>
                <a:cs typeface="Calibri" panose="020F0502020204030204"/>
                <a:sym typeface="Calibri" panose="020F0502020204030204"/>
              </a:rPr>
              <a:t>Header和Payload</a:t>
            </a:r>
            <a:r>
              <a:rPr lang="en-US" alt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），查找已知事件。 </a:t>
            </a:r>
            <a:endParaRPr lang="en-US" alt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l" rtl="0">
              <a:spcBef>
                <a:spcPts val="0"/>
              </a:spcBef>
              <a:buSzPct val="25000"/>
              <a:buNone/>
            </a:pPr>
            <a:r>
              <a:rPr lang="en-US" alt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当检测到已知事件时，该分组被拒绝</a:t>
            </a:r>
            <a:r>
              <a:rPr lang="zh-CN" alt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、或篡改、或重定向、或不做处理</a:t>
            </a:r>
            <a:r>
              <a:rPr lang="en-US" alt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a:t>
            </a:r>
            <a:endParaRPr lang="en-US" alt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p:txBody>
      </p:sp>
      <p:sp>
        <p:nvSpPr>
          <p:cNvPr id="4" name="文本框 3"/>
          <p:cNvSpPr txBox="1"/>
          <p:nvPr/>
        </p:nvSpPr>
        <p:spPr>
          <a:xfrm>
            <a:off x="686435" y="908050"/>
            <a:ext cx="3074035" cy="516890"/>
          </a:xfrm>
          <a:prstGeom prst="rect">
            <a:avLst/>
          </a:prstGeom>
          <a:noFill/>
          <a:ln>
            <a:noFill/>
          </a:ln>
        </p:spPr>
        <p:txBody>
          <a:bodyPr wrap="none" lIns="91425" tIns="45700" rIns="91425" bIns="45700" anchor="t" anchorCtr="0">
            <a:noAutofit/>
          </a:bodyPr>
          <a:p>
            <a:pPr marL="0" marR="0" lvl="0" indent="0" algn="l" rtl="0">
              <a:lnSpc>
                <a:spcPct val="110000"/>
              </a:lnSpc>
              <a:spcBef>
                <a:spcPts val="0"/>
              </a:spcBef>
              <a:buSzPct val="25000"/>
              <a:buNone/>
            </a:pPr>
            <a:r>
              <a:rPr lang="en-US">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Firewall vs. IDS vs. IPS</a:t>
            </a:r>
            <a:endParaRPr lang="en-US">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686435" y="838835"/>
            <a:ext cx="2266315" cy="516890"/>
          </a:xfrm>
          <a:prstGeom prst="rect">
            <a:avLst/>
          </a:prstGeom>
          <a:noFill/>
          <a:ln>
            <a:noFill/>
          </a:ln>
        </p:spPr>
        <p:txBody>
          <a:bodyPr wrap="none" lIns="91425" tIns="45700" rIns="91425" bIns="45700" anchor="t" anchorCtr="0">
            <a:noAutofit/>
          </a:bodyPr>
          <a:p>
            <a:pPr marL="0" marR="0" lvl="0" indent="0" algn="l" rtl="0">
              <a:lnSpc>
                <a:spcPct val="110000"/>
              </a:lnSpc>
              <a:spcBef>
                <a:spcPts val="0"/>
              </a:spcBef>
              <a:buSzPct val="25000"/>
              <a:buNone/>
            </a:pPr>
            <a:r>
              <a:rPr lang="zh-CN" altLang="en-US">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⼊侵检测 </a:t>
            </a:r>
            <a:r>
              <a:rPr lang="en-US" altLang="zh-CN">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vs. Bro</a:t>
            </a:r>
            <a:endParaRPr lang="en-US" altLang="zh-CN">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l" rtl="0">
              <a:lnSpc>
                <a:spcPct val="110000"/>
              </a:lnSpc>
              <a:spcBef>
                <a:spcPts val="0"/>
              </a:spcBef>
              <a:buSzPct val="25000"/>
              <a:buNone/>
            </a:pPr>
            <a:endParaRPr lang="zh-CN" altLang="en-US">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p:txBody>
      </p:sp>
      <p:sp>
        <p:nvSpPr>
          <p:cNvPr id="3" name="文本框 2"/>
          <p:cNvSpPr txBox="1"/>
          <p:nvPr/>
        </p:nvSpPr>
        <p:spPr>
          <a:xfrm>
            <a:off x="686435" y="2334895"/>
            <a:ext cx="4723765" cy="1827530"/>
          </a:xfrm>
          <a:prstGeom prst="rect">
            <a:avLst/>
          </a:prstGeom>
          <a:noFill/>
          <a:ln>
            <a:noFill/>
          </a:ln>
        </p:spPr>
        <p:txBody>
          <a:bodyPr wrap="none" lIns="91425" tIns="45700" rIns="91425" bIns="45700" anchor="t" anchorCtr="0">
            <a:noAutofit/>
          </a:bodyPr>
          <a:p>
            <a:pPr marL="0" marR="0" lvl="0" indent="0" algn="l" rtl="0">
              <a:lnSpc>
                <a:spcPct val="110000"/>
              </a:lnSpc>
              <a:spcBef>
                <a:spcPts val="0"/>
              </a:spcBef>
              <a:buSzPct val="25000"/>
              <a:buNone/>
            </a:pPr>
            <a:r>
              <a:rPr lang="zh-CN" alt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基于签名的入侵检测 </a:t>
            </a:r>
            <a:endParaRPr lang="zh-CN" alt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l" rtl="0">
              <a:lnSpc>
                <a:spcPct val="110000"/>
              </a:lnSpc>
              <a:spcBef>
                <a:spcPts val="0"/>
              </a:spcBef>
              <a:buSzPct val="25000"/>
              <a:buNone/>
            </a:pPr>
            <a:endParaRPr lang="zh-CN" alt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l" rtl="0">
              <a:lnSpc>
                <a:spcPct val="110000"/>
              </a:lnSpc>
              <a:spcBef>
                <a:spcPts val="0"/>
              </a:spcBef>
              <a:buSzPct val="25000"/>
              <a:buNone/>
            </a:pPr>
            <a:r>
              <a:rPr lang="zh-CN" alt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在这个情景下，</a:t>
            </a:r>
            <a:endParaRPr lang="zh-CN" alt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l" rtl="0">
              <a:lnSpc>
                <a:spcPct val="110000"/>
              </a:lnSpc>
              <a:spcBef>
                <a:spcPts val="0"/>
              </a:spcBef>
              <a:buSzPct val="25000"/>
              <a:buNone/>
            </a:pPr>
            <a:r>
              <a:rPr lang="en-US" altLang="zh-CN"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签名被定义为 依赖于在漏洞中存在的</a:t>
            </a:r>
            <a:r>
              <a:rPr lang="zh-CN" alt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特殊</a:t>
            </a:r>
            <a:r>
              <a:rPr lang="en-US" altLang="zh-CN"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标记的检测方法。</a:t>
            </a:r>
            <a:endParaRPr lang="en-US" altLang="zh-CN"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l" rtl="0">
              <a:lnSpc>
                <a:spcPct val="110000"/>
              </a:lnSpc>
              <a:spcBef>
                <a:spcPts val="0"/>
              </a:spcBef>
              <a:buSzPct val="25000"/>
              <a:buNone/>
            </a:pPr>
            <a:r>
              <a:rPr lang="en-US" altLang="zh-CN"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这些签名用于检测已知的攻击</a:t>
            </a:r>
            <a:r>
              <a:rPr lang="zh-CN" alt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a:t>
            </a:r>
            <a:endParaRPr lang="zh-CN" alt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l" rtl="0">
              <a:lnSpc>
                <a:spcPct val="110000"/>
              </a:lnSpc>
              <a:spcBef>
                <a:spcPts val="0"/>
              </a:spcBef>
              <a:buSzPct val="25000"/>
              <a:buNone/>
            </a:pPr>
            <a:r>
              <a:rPr lang="en-US" altLang="zh-CN"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特殊标记</a:t>
            </a:r>
            <a:r>
              <a:rPr lang="zh-CN" alt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包括</a:t>
            </a:r>
            <a:r>
              <a:rPr lang="en-US" altLang="zh-CN"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ego strings，固定偏移，调试信</a:t>
            </a:r>
            <a:r>
              <a:rPr lang="zh-CN" alt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息 </a:t>
            </a:r>
            <a:r>
              <a:rPr lang="en-US" altLang="zh-CN"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a:t>
            </a:r>
            <a:endParaRPr lang="en-US" altLang="zh-CN"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l" rtl="0">
              <a:lnSpc>
                <a:spcPct val="110000"/>
              </a:lnSpc>
              <a:spcBef>
                <a:spcPts val="0"/>
              </a:spcBef>
              <a:buSzPct val="25000"/>
              <a:buNone/>
            </a:pPr>
            <a:r>
              <a:rPr lang="en-US" altLang="zh-CN"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或者</a:t>
            </a:r>
            <a:r>
              <a:rPr lang="zh-CN" alt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与漏洞利用弱相关的</a:t>
            </a:r>
            <a:r>
              <a:rPr lang="en-US" altLang="zh-CN"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其他唯一标记。</a:t>
            </a:r>
            <a:endParaRPr lang="en-US" altLang="zh-CN"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p:txBody>
      </p:sp>
      <p:sp>
        <p:nvSpPr>
          <p:cNvPr id="4" name="文本框 3"/>
          <p:cNvSpPr txBox="1"/>
          <p:nvPr/>
        </p:nvSpPr>
        <p:spPr>
          <a:xfrm>
            <a:off x="3398520" y="838835"/>
            <a:ext cx="4980940" cy="2196465"/>
          </a:xfrm>
          <a:prstGeom prst="rect">
            <a:avLst/>
          </a:prstGeom>
          <a:noFill/>
          <a:ln>
            <a:noFill/>
          </a:ln>
        </p:spPr>
        <p:txBody>
          <a:bodyPr wrap="none" lIns="91425" tIns="45700" rIns="91425" bIns="45700" anchor="t" anchorCtr="0">
            <a:noAutofit/>
          </a:bodyPr>
          <a:p>
            <a:pPr marL="0" marR="0" lvl="1" indent="0" algn="l" rtl="0">
              <a:lnSpc>
                <a:spcPct val="110000"/>
              </a:lnSpc>
              <a:spcBef>
                <a:spcPts val="0"/>
              </a:spcBef>
              <a:buSzPct val="25000"/>
              <a:buNone/>
            </a:pPr>
            <a:r>
              <a:rPr lang="en-US" altLang="zh-CN" sz="1400">
                <a:latin typeface="微软雅黑" panose="020B0503020204020204" pitchFamily="34" charset="-122"/>
                <a:ea typeface="微软雅黑" panose="020B0503020204020204" pitchFamily="34" charset="-122"/>
                <a:sym typeface="+mn-ea"/>
              </a:rPr>
              <a:t>异常检测</a:t>
            </a:r>
            <a:endParaRPr lang="zh-CN" altLang="en-US" sz="1400">
              <a:latin typeface="微软雅黑" panose="020B0503020204020204" pitchFamily="34" charset="-122"/>
              <a:ea typeface="微软雅黑" panose="020B0503020204020204" pitchFamily="34" charset="-122"/>
              <a:sym typeface="+mn-ea"/>
            </a:endParaRPr>
          </a:p>
          <a:p>
            <a:pPr marL="0" marR="0" lvl="1" indent="0" algn="l" rtl="0">
              <a:lnSpc>
                <a:spcPct val="110000"/>
              </a:lnSpc>
              <a:spcBef>
                <a:spcPts val="0"/>
              </a:spcBef>
              <a:buSzPct val="25000"/>
              <a:buNone/>
            </a:pPr>
            <a:endParaRPr lang="en-US" altLang="zh-CN" sz="1400">
              <a:latin typeface="微软雅黑" panose="020B0503020204020204" pitchFamily="34" charset="-122"/>
              <a:ea typeface="微软雅黑" panose="020B0503020204020204" pitchFamily="34" charset="-122"/>
              <a:sym typeface="+mn-ea"/>
            </a:endParaRPr>
          </a:p>
          <a:p>
            <a:pPr marL="0" marR="0" lvl="1" indent="0" algn="l" rtl="0">
              <a:lnSpc>
                <a:spcPct val="110000"/>
              </a:lnSpc>
              <a:spcBef>
                <a:spcPts val="0"/>
              </a:spcBef>
              <a:buSzPct val="25000"/>
              <a:buNone/>
            </a:pPr>
            <a:r>
              <a:rPr lang="en-US" altLang="zh-CN" sz="1400">
                <a:latin typeface="微软雅黑" panose="020B0503020204020204" pitchFamily="34" charset="-122"/>
                <a:ea typeface="微软雅黑" panose="020B0503020204020204" pitchFamily="34" charset="-122"/>
                <a:sym typeface="+mn-ea"/>
              </a:rPr>
              <a:t>实时IDS</a:t>
            </a:r>
            <a:r>
              <a:rPr lang="zh-CN" altLang="en-US" sz="1400">
                <a:latin typeface="微软雅黑" panose="020B0503020204020204" pitchFamily="34" charset="-122"/>
                <a:ea typeface="微软雅黑" panose="020B0503020204020204" pitchFamily="34" charset="-122"/>
                <a:sym typeface="+mn-ea"/>
              </a:rPr>
              <a:t>通常</a:t>
            </a:r>
            <a:r>
              <a:rPr lang="en-US" altLang="zh-CN" sz="1400">
                <a:latin typeface="微软雅黑" panose="020B0503020204020204" pitchFamily="34" charset="-122"/>
                <a:ea typeface="微软雅黑" panose="020B0503020204020204" pitchFamily="34" charset="-122"/>
                <a:sym typeface="+mn-ea"/>
              </a:rPr>
              <a:t>使用基于规则的</a:t>
            </a:r>
            <a:r>
              <a:rPr lang="zh-CN" altLang="en-US" sz="1400">
                <a:latin typeface="微软雅黑" panose="020B0503020204020204" pitchFamily="34" charset="-122"/>
                <a:ea typeface="微软雅黑" panose="020B0503020204020204" pitchFamily="34" charset="-122"/>
                <a:sym typeface="+mn-ea"/>
              </a:rPr>
              <a:t>误用</a:t>
            </a:r>
            <a:r>
              <a:rPr lang="en-US" altLang="zh-CN" sz="1400">
                <a:latin typeface="微软雅黑" panose="020B0503020204020204" pitchFamily="34" charset="-122"/>
                <a:ea typeface="微软雅黑" panose="020B0503020204020204" pitchFamily="34" charset="-122"/>
                <a:sym typeface="+mn-ea"/>
              </a:rPr>
              <a:t>检测</a:t>
            </a:r>
            <a:r>
              <a:rPr lang="zh-CN" altLang="en-US" sz="1400">
                <a:latin typeface="微软雅黑" panose="020B0503020204020204" pitchFamily="34" charset="-122"/>
                <a:ea typeface="微软雅黑" panose="020B0503020204020204" pitchFamily="34" charset="-122"/>
                <a:sym typeface="+mn-ea"/>
              </a:rPr>
              <a:t>，</a:t>
            </a:r>
            <a:r>
              <a:rPr lang="en-US" altLang="zh-CN" sz="1400">
                <a:latin typeface="微软雅黑" panose="020B0503020204020204" pitchFamily="34" charset="-122"/>
                <a:ea typeface="微软雅黑" panose="020B0503020204020204" pitchFamily="34" charset="-122"/>
                <a:sym typeface="+mn-ea"/>
              </a:rPr>
              <a:t>结合统计</a:t>
            </a:r>
            <a:r>
              <a:rPr lang="zh-CN" altLang="en-US" sz="1400">
                <a:latin typeface="微软雅黑" panose="020B0503020204020204" pitchFamily="34" charset="-122"/>
                <a:ea typeface="微软雅黑" panose="020B0503020204020204" pitchFamily="34" charset="-122"/>
                <a:sym typeface="+mn-ea"/>
              </a:rPr>
              <a:t>上的</a:t>
            </a:r>
            <a:r>
              <a:rPr lang="en-US" altLang="zh-CN" sz="1400">
                <a:latin typeface="微软雅黑" panose="020B0503020204020204" pitchFamily="34" charset="-122"/>
                <a:ea typeface="微软雅黑" panose="020B0503020204020204" pitchFamily="34" charset="-122"/>
                <a:sym typeface="+mn-ea"/>
              </a:rPr>
              <a:t>异常检测</a:t>
            </a:r>
            <a:r>
              <a:rPr lang="zh-CN" altLang="en-US" sz="1400">
                <a:latin typeface="微软雅黑" panose="020B0503020204020204" pitchFamily="34" charset="-122"/>
                <a:ea typeface="微软雅黑" panose="020B0503020204020204" pitchFamily="34" charset="-122"/>
                <a:sym typeface="+mn-ea"/>
              </a:rPr>
              <a:t>。</a:t>
            </a:r>
            <a:endParaRPr lang="zh-CN" altLang="en-US" sz="1400">
              <a:latin typeface="微软雅黑" panose="020B0503020204020204" pitchFamily="34" charset="-122"/>
              <a:ea typeface="微软雅黑" panose="020B0503020204020204" pitchFamily="34" charset="-122"/>
              <a:sym typeface="+mn-ea"/>
            </a:endParaRPr>
          </a:p>
          <a:p>
            <a:pPr marL="0" marR="0" lvl="1" indent="0" algn="l" rtl="0">
              <a:lnSpc>
                <a:spcPct val="110000"/>
              </a:lnSpc>
              <a:spcBef>
                <a:spcPts val="0"/>
              </a:spcBef>
              <a:buSzPct val="25000"/>
              <a:buNone/>
            </a:pPr>
            <a:endParaRPr lang="en-US" altLang="zh-CN" sz="1400">
              <a:latin typeface="微软雅黑" panose="020B0503020204020204" pitchFamily="34" charset="-122"/>
              <a:ea typeface="微软雅黑" panose="020B0503020204020204" pitchFamily="34" charset="-122"/>
              <a:sym typeface="+mn-ea"/>
            </a:endParaRPr>
          </a:p>
          <a:p>
            <a:pPr marL="0" marR="0" lvl="1" indent="0" algn="l" rtl="0">
              <a:lnSpc>
                <a:spcPct val="110000"/>
              </a:lnSpc>
              <a:spcBef>
                <a:spcPts val="0"/>
              </a:spcBef>
              <a:buSzPct val="25000"/>
              <a:buNone/>
            </a:pPr>
            <a:r>
              <a:rPr lang="en-US" altLang="zh-CN" sz="1400">
                <a:latin typeface="微软雅黑" panose="020B0503020204020204" pitchFamily="34" charset="-122"/>
                <a:ea typeface="微软雅黑" panose="020B0503020204020204" pitchFamily="34" charset="-122"/>
                <a:sym typeface="+mn-ea"/>
              </a:rPr>
              <a:t>目前的商业IDS大多</a:t>
            </a:r>
            <a:r>
              <a:rPr lang="zh-CN" altLang="en-US" sz="1400">
                <a:latin typeface="微软雅黑" panose="020B0503020204020204" pitchFamily="34" charset="-122"/>
                <a:ea typeface="微软雅黑" panose="020B0503020204020204" pitchFamily="34" charset="-122"/>
                <a:sym typeface="+mn-ea"/>
              </a:rPr>
              <a:t>采用混合的入侵检测方法（包括</a:t>
            </a:r>
            <a:r>
              <a:rPr lang="en-US" altLang="zh-CN" sz="1400">
                <a:latin typeface="微软雅黑" panose="020B0503020204020204" pitchFamily="34" charset="-122"/>
                <a:ea typeface="微软雅黑" panose="020B0503020204020204" pitchFamily="34" charset="-122"/>
                <a:sym typeface="+mn-ea"/>
              </a:rPr>
              <a:t>Bro</a:t>
            </a:r>
            <a:r>
              <a:rPr lang="zh-CN" altLang="en-US" sz="1400">
                <a:latin typeface="微软雅黑" panose="020B0503020204020204" pitchFamily="34" charset="-122"/>
                <a:ea typeface="微软雅黑" panose="020B0503020204020204" pitchFamily="34" charset="-122"/>
                <a:sym typeface="+mn-ea"/>
              </a:rPr>
              <a:t>）：</a:t>
            </a:r>
            <a:endParaRPr lang="zh-CN" altLang="en-US" sz="1400">
              <a:latin typeface="微软雅黑" panose="020B0503020204020204" pitchFamily="34" charset="-122"/>
              <a:ea typeface="微软雅黑" panose="020B0503020204020204" pitchFamily="34" charset="-122"/>
              <a:sym typeface="+mn-ea"/>
            </a:endParaRPr>
          </a:p>
          <a:p>
            <a:pPr marL="0" marR="0" lvl="1" indent="0" algn="l" rtl="0">
              <a:lnSpc>
                <a:spcPct val="110000"/>
              </a:lnSpc>
              <a:spcBef>
                <a:spcPts val="0"/>
              </a:spcBef>
              <a:buSzPct val="25000"/>
              <a:buNone/>
            </a:pPr>
            <a:r>
              <a:rPr lang="en-US" altLang="zh-CN" sz="1400">
                <a:latin typeface="微软雅黑" panose="020B0503020204020204" pitchFamily="34" charset="-122"/>
                <a:ea typeface="微软雅黑" panose="020B0503020204020204" pitchFamily="34" charset="-122"/>
                <a:sym typeface="+mn-ea"/>
              </a:rPr>
              <a:t>    * 误用检测（</a:t>
            </a:r>
            <a:r>
              <a:rPr lang="zh-CN" altLang="en-US" sz="1400">
                <a:latin typeface="微软雅黑" panose="020B0503020204020204" pitchFamily="34" charset="-122"/>
                <a:ea typeface="微软雅黑" panose="020B0503020204020204" pitchFamily="34" charset="-122"/>
                <a:sym typeface="+mn-ea"/>
              </a:rPr>
              <a:t>基于</a:t>
            </a:r>
            <a:r>
              <a:rPr lang="en-US" altLang="zh-CN" sz="1400">
                <a:latin typeface="微软雅黑" panose="020B0503020204020204" pitchFamily="34" charset="-122"/>
                <a:ea typeface="微软雅黑" panose="020B0503020204020204" pitchFamily="34" charset="-122"/>
                <a:sym typeface="+mn-ea"/>
              </a:rPr>
              <a:t>签名或简单</a:t>
            </a:r>
            <a:r>
              <a:rPr lang="zh-CN" altLang="en-US" sz="1400">
                <a:latin typeface="微软雅黑" panose="020B0503020204020204" pitchFamily="34" charset="-122"/>
                <a:ea typeface="微软雅黑" panose="020B0503020204020204" pitchFamily="34" charset="-122"/>
                <a:sym typeface="+mn-ea"/>
              </a:rPr>
              <a:t>的</a:t>
            </a:r>
            <a:r>
              <a:rPr lang="en-US" altLang="zh-CN" sz="1400">
                <a:latin typeface="微软雅黑" panose="020B0503020204020204" pitchFamily="34" charset="-122"/>
                <a:ea typeface="微软雅黑" panose="020B0503020204020204" pitchFamily="34" charset="-122"/>
                <a:sym typeface="+mn-ea"/>
              </a:rPr>
              <a:t>模式）</a:t>
            </a:r>
            <a:endParaRPr lang="en-US" altLang="zh-CN" sz="1400">
              <a:latin typeface="微软雅黑" panose="020B0503020204020204" pitchFamily="34" charset="-122"/>
              <a:ea typeface="微软雅黑" panose="020B0503020204020204" pitchFamily="34" charset="-122"/>
              <a:sym typeface="+mn-ea"/>
            </a:endParaRPr>
          </a:p>
          <a:p>
            <a:pPr marL="0" marR="0" lvl="1" indent="0" algn="l" rtl="0">
              <a:lnSpc>
                <a:spcPct val="110000"/>
              </a:lnSpc>
              <a:spcBef>
                <a:spcPts val="0"/>
              </a:spcBef>
              <a:buSzPct val="25000"/>
              <a:buNone/>
            </a:pPr>
            <a:r>
              <a:rPr lang="en-US" altLang="zh-CN" sz="1400">
                <a:latin typeface="微软雅黑" panose="020B0503020204020204" pitchFamily="34" charset="-122"/>
                <a:ea typeface="微软雅黑" panose="020B0503020204020204" pitchFamily="34" charset="-122"/>
                <a:sym typeface="+mn-ea"/>
              </a:rPr>
              <a:t>    * 专家</a:t>
            </a:r>
            <a:r>
              <a:rPr lang="zh-CN" altLang="en-US" sz="1400">
                <a:latin typeface="微软雅黑" panose="020B0503020204020204" pitchFamily="34" charset="-122"/>
                <a:ea typeface="微软雅黑" panose="020B0503020204020204" pitchFamily="34" charset="-122"/>
                <a:sym typeface="+mn-ea"/>
              </a:rPr>
              <a:t>经验 </a:t>
            </a:r>
            <a:r>
              <a:rPr lang="en-US" altLang="zh-CN" sz="1400">
                <a:latin typeface="微软雅黑" panose="020B0503020204020204" pitchFamily="34" charset="-122"/>
                <a:ea typeface="微软雅黑" panose="020B0503020204020204" pitchFamily="34" charset="-122"/>
                <a:sym typeface="+mn-ea"/>
              </a:rPr>
              <a:t>/ </a:t>
            </a:r>
            <a:r>
              <a:rPr lang="zh-CN" altLang="en-US" sz="1400">
                <a:latin typeface="微软雅黑" panose="020B0503020204020204" pitchFamily="34" charset="-122"/>
                <a:ea typeface="微软雅黑" panose="020B0503020204020204" pitchFamily="34" charset="-122"/>
                <a:sym typeface="+mn-ea"/>
              </a:rPr>
              <a:t>自定义</a:t>
            </a:r>
            <a:r>
              <a:rPr lang="en-US" altLang="zh-CN" sz="1400">
                <a:latin typeface="微软雅黑" panose="020B0503020204020204" pitchFamily="34" charset="-122"/>
                <a:ea typeface="微软雅黑" panose="020B0503020204020204" pitchFamily="34" charset="-122"/>
                <a:sym typeface="+mn-ea"/>
              </a:rPr>
              <a:t>逻辑（基于网络的普通攻击推理）</a:t>
            </a:r>
            <a:endParaRPr lang="en-US" altLang="zh-CN" sz="1400">
              <a:latin typeface="微软雅黑" panose="020B0503020204020204" pitchFamily="34" charset="-122"/>
              <a:ea typeface="微软雅黑" panose="020B0503020204020204" pitchFamily="34" charset="-122"/>
              <a:sym typeface="+mn-ea"/>
            </a:endParaRPr>
          </a:p>
          <a:p>
            <a:pPr marL="0" marR="0" lvl="1" indent="0" algn="l" rtl="0">
              <a:lnSpc>
                <a:spcPct val="110000"/>
              </a:lnSpc>
              <a:spcBef>
                <a:spcPts val="0"/>
              </a:spcBef>
              <a:buSzPct val="25000"/>
              <a:buNone/>
            </a:pPr>
            <a:r>
              <a:rPr lang="en-US" altLang="zh-CN" sz="1400">
                <a:latin typeface="微软雅黑" panose="020B0503020204020204" pitchFamily="34" charset="-122"/>
                <a:ea typeface="微软雅黑" panose="020B0503020204020204" pitchFamily="34" charset="-122"/>
                <a:sym typeface="+mn-ea"/>
              </a:rPr>
              <a:t>    * 统计</a:t>
            </a:r>
            <a:r>
              <a:rPr lang="zh-CN" altLang="en-US" sz="1400">
                <a:latin typeface="微软雅黑" panose="020B0503020204020204" pitchFamily="34" charset="-122"/>
                <a:ea typeface="微软雅黑" panose="020B0503020204020204" pitchFamily="34" charset="-122"/>
                <a:sym typeface="+mn-ea"/>
              </a:rPr>
              <a:t>上的</a:t>
            </a:r>
            <a:r>
              <a:rPr lang="en-US" altLang="zh-CN" sz="1400">
                <a:latin typeface="微软雅黑" panose="020B0503020204020204" pitchFamily="34" charset="-122"/>
                <a:ea typeface="微软雅黑" panose="020B0503020204020204" pitchFamily="34" charset="-122"/>
                <a:sym typeface="+mn-ea"/>
              </a:rPr>
              <a:t>异常检测（超出范围的值）</a:t>
            </a:r>
            <a:endParaRPr lang="en-US" altLang="zh-CN" sz="1400">
              <a:latin typeface="微软雅黑" panose="020B0503020204020204" pitchFamily="34" charset="-122"/>
              <a:ea typeface="微软雅黑" panose="020B0503020204020204" pitchFamily="34" charset="-122"/>
              <a:sym typeface="+mn-ea"/>
            </a:endParaRPr>
          </a:p>
          <a:p>
            <a:pPr marL="0" marR="0" lvl="1" indent="0" algn="l" rtl="0">
              <a:lnSpc>
                <a:spcPct val="110000"/>
              </a:lnSpc>
              <a:spcBef>
                <a:spcPts val="0"/>
              </a:spcBef>
              <a:buSzPct val="25000"/>
              <a:buNone/>
            </a:pPr>
            <a:endParaRPr lang="en-US" altLang="zh-CN" sz="1400">
              <a:latin typeface="微软雅黑" panose="020B0503020204020204" pitchFamily="34" charset="-122"/>
              <a:ea typeface="微软雅黑" panose="020B0503020204020204" pitchFamily="34" charset="-122"/>
              <a:sym typeface="+mn-ea"/>
            </a:endParaRPr>
          </a:p>
          <a:p>
            <a:pPr marL="0" marR="0" lvl="0" indent="0" algn="l" rtl="0">
              <a:lnSpc>
                <a:spcPct val="110000"/>
              </a:lnSpc>
              <a:spcBef>
                <a:spcPts val="0"/>
              </a:spcBef>
              <a:buSzPct val="25000"/>
              <a:buNone/>
            </a:pPr>
            <a:endParaRPr lang="zh-CN" alt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p:txBody>
      </p:sp>
      <p:sp>
        <p:nvSpPr>
          <p:cNvPr id="5" name="文本框 4"/>
          <p:cNvSpPr txBox="1"/>
          <p:nvPr/>
        </p:nvSpPr>
        <p:spPr>
          <a:xfrm>
            <a:off x="4491990" y="4065905"/>
            <a:ext cx="4120515" cy="558800"/>
          </a:xfrm>
          <a:prstGeom prst="rect">
            <a:avLst/>
          </a:prstGeom>
          <a:noFill/>
          <a:ln>
            <a:noFill/>
          </a:ln>
        </p:spPr>
        <p:txBody>
          <a:bodyPr wrap="none" lIns="91425" tIns="45700" rIns="91425" bIns="45700" anchor="t" anchorCtr="0">
            <a:spAutoFit/>
          </a:bodyPr>
          <a:p>
            <a:pPr marL="0" marR="0" lvl="0" indent="0" algn="l" rtl="0">
              <a:lnSpc>
                <a:spcPct val="110000"/>
              </a:lnSpc>
              <a:spcBef>
                <a:spcPts val="0"/>
              </a:spcBef>
              <a:buSzPct val="25000"/>
              <a:buNone/>
            </a:pPr>
            <a:r>
              <a:rPr lang="en-US" altLang="zh-CN" sz="1400">
                <a:latin typeface="微软雅黑" panose="020B0503020204020204" pitchFamily="34" charset="-122"/>
                <a:ea typeface="微软雅黑" panose="020B0503020204020204" pitchFamily="34" charset="-122"/>
                <a:sym typeface="+mn-ea"/>
              </a:rPr>
              <a:t>Example : </a:t>
            </a:r>
            <a:endParaRPr lang="en-US" altLang="zh-CN" sz="1400">
              <a:latin typeface="微软雅黑" panose="020B0503020204020204" pitchFamily="34" charset="-122"/>
              <a:ea typeface="微软雅黑" panose="020B0503020204020204" pitchFamily="34" charset="-122"/>
              <a:sym typeface="+mn-ea"/>
            </a:endParaRPr>
          </a:p>
          <a:p>
            <a:pPr marL="0" marR="0" lvl="0" indent="0" algn="l" rtl="0">
              <a:lnSpc>
                <a:spcPct val="110000"/>
              </a:lnSpc>
              <a:spcBef>
                <a:spcPts val="0"/>
              </a:spcBef>
              <a:buSzPct val="25000"/>
              <a:buNone/>
            </a:pPr>
            <a:r>
              <a:rPr lang="en-US" altLang="zh-CN" sz="1400">
                <a:latin typeface="微软雅黑" panose="020B0503020204020204" pitchFamily="34" charset="-122"/>
                <a:ea typeface="微软雅黑" panose="020B0503020204020204" pitchFamily="34" charset="-122"/>
                <a:sym typeface="+mn-ea"/>
              </a:rPr>
              <a:t>    </a:t>
            </a:r>
            <a:r>
              <a:rPr lang="zh-CN" altLang="en-US" sz="1400">
                <a:latin typeface="微软雅黑" panose="020B0503020204020204" pitchFamily="34" charset="-122"/>
                <a:ea typeface="微软雅黑" panose="020B0503020204020204" pitchFamily="34" charset="-122"/>
                <a:sym typeface="+mn-ea"/>
              </a:rPr>
              <a:t>利用</a:t>
            </a:r>
            <a:r>
              <a:rPr lang="en-US" altLang="zh-CN" sz="1400">
                <a:latin typeface="微软雅黑" panose="020B0503020204020204" pitchFamily="34" charset="-122"/>
                <a:ea typeface="微软雅黑" panose="020B0503020204020204" pitchFamily="34" charset="-122"/>
                <a:sym typeface="+mn-ea"/>
              </a:rPr>
              <a:t>JSON-RPC</a:t>
            </a:r>
            <a:r>
              <a:rPr lang="zh-CN" altLang="en-US" sz="1400">
                <a:latin typeface="微软雅黑" panose="020B0503020204020204" pitchFamily="34" charset="-122"/>
                <a:ea typeface="微软雅黑" panose="020B0503020204020204" pitchFamily="34" charset="-122"/>
                <a:sym typeface="+mn-ea"/>
              </a:rPr>
              <a:t>的签名，发现使用比特币的主机</a:t>
            </a:r>
            <a:endParaRPr lang="en-US" alt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686435" y="883920"/>
            <a:ext cx="3134360" cy="574040"/>
          </a:xfrm>
          <a:prstGeom prst="rect">
            <a:avLst/>
          </a:prstGeom>
          <a:noFill/>
          <a:ln>
            <a:noFill/>
          </a:ln>
        </p:spPr>
        <p:txBody>
          <a:bodyPr wrap="none" lIns="91425" tIns="45700" rIns="91425" bIns="45700" anchor="t" anchorCtr="0">
            <a:noAutofit/>
          </a:bodyPr>
          <a:p>
            <a:pPr marL="0" marR="0" lvl="0" indent="0" algn="l" rtl="0">
              <a:lnSpc>
                <a:spcPct val="110000"/>
              </a:lnSpc>
              <a:spcBef>
                <a:spcPts val="0"/>
              </a:spcBef>
              <a:buSzPct val="25000"/>
              <a:buNone/>
            </a:pPr>
            <a:r>
              <a:rPr lang="zh-CN" altLang="en-US">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蜜罐和蜜⽹技术 </a:t>
            </a:r>
            <a:r>
              <a:rPr lang="en-US" altLang="zh-CN">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vs. Bro</a:t>
            </a:r>
            <a:endParaRPr lang="en-US" altLang="zh-CN">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l" rtl="0">
              <a:lnSpc>
                <a:spcPct val="110000"/>
              </a:lnSpc>
              <a:spcBef>
                <a:spcPts val="0"/>
              </a:spcBef>
              <a:buSzPct val="25000"/>
              <a:buNone/>
            </a:pPr>
            <a:endParaRPr lang="zh-CN" altLang="en-US">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p:txBody>
      </p:sp>
      <p:sp>
        <p:nvSpPr>
          <p:cNvPr id="5" name="文本框 4"/>
          <p:cNvSpPr txBox="1"/>
          <p:nvPr/>
        </p:nvSpPr>
        <p:spPr>
          <a:xfrm>
            <a:off x="686435" y="2470150"/>
            <a:ext cx="7725410" cy="1778000"/>
          </a:xfrm>
          <a:prstGeom prst="rect">
            <a:avLst/>
          </a:prstGeom>
          <a:noFill/>
          <a:ln>
            <a:noFill/>
          </a:ln>
        </p:spPr>
        <p:txBody>
          <a:bodyPr wrap="none" lIns="91425" tIns="45700" rIns="91425" bIns="45700" anchor="t" anchorCtr="0">
            <a:noAutofit/>
          </a:bodyPr>
          <a:p>
            <a:pPr marL="0" marR="0" lvl="1" indent="0" algn="l" rtl="0">
              <a:lnSpc>
                <a:spcPct val="110000"/>
              </a:lnSpc>
              <a:spcBef>
                <a:spcPts val="0"/>
              </a:spcBef>
              <a:buSzPct val="25000"/>
              <a:buNone/>
            </a:pPr>
            <a:r>
              <a:rPr lang="en-US" altLang="zh-CN" sz="1400">
                <a:latin typeface="微软雅黑" panose="020B0503020204020204" pitchFamily="34" charset="-122"/>
                <a:ea typeface="微软雅黑" panose="020B0503020204020204" pitchFamily="34" charset="-122"/>
                <a:sym typeface="+mn-ea"/>
              </a:rPr>
              <a:t>Bro</a:t>
            </a:r>
            <a:r>
              <a:rPr lang="zh-CN" altLang="en-US" sz="1400">
                <a:latin typeface="微软雅黑" panose="020B0503020204020204" pitchFamily="34" charset="-122"/>
                <a:ea typeface="微软雅黑" panose="020B0503020204020204" pitchFamily="34" charset="-122"/>
                <a:sym typeface="+mn-ea"/>
              </a:rPr>
              <a:t>、蜜罐分别获得的日志和抓包器获得</a:t>
            </a:r>
            <a:r>
              <a:rPr lang="en-US" altLang="zh-CN" sz="1400">
                <a:latin typeface="微软雅黑" panose="020B0503020204020204" pitchFamily="34" charset="-122"/>
                <a:ea typeface="微软雅黑" panose="020B0503020204020204" pitchFamily="34" charset="-122"/>
                <a:sym typeface="+mn-ea"/>
              </a:rPr>
              <a:t>pcap</a:t>
            </a:r>
            <a:r>
              <a:rPr lang="zh-CN" altLang="en-US" sz="1400">
                <a:latin typeface="微软雅黑" panose="020B0503020204020204" pitchFamily="34" charset="-122"/>
                <a:ea typeface="微软雅黑" panose="020B0503020204020204" pitchFamily="34" charset="-122"/>
                <a:sym typeface="+mn-ea"/>
              </a:rPr>
              <a:t>文件有何不同？</a:t>
            </a:r>
            <a:endParaRPr lang="zh-CN" altLang="en-US" sz="1400">
              <a:latin typeface="微软雅黑" panose="020B0503020204020204" pitchFamily="34" charset="-122"/>
              <a:ea typeface="微软雅黑" panose="020B0503020204020204" pitchFamily="34" charset="-122"/>
              <a:sym typeface="+mn-ea"/>
            </a:endParaRPr>
          </a:p>
          <a:p>
            <a:pPr marL="0" marR="0" lvl="1" indent="0" algn="l" rtl="0">
              <a:lnSpc>
                <a:spcPct val="110000"/>
              </a:lnSpc>
              <a:spcBef>
                <a:spcPts val="0"/>
              </a:spcBef>
              <a:buSzPct val="25000"/>
              <a:buNone/>
            </a:pPr>
            <a:endParaRPr lang="zh-CN" altLang="en-US" sz="1400">
              <a:latin typeface="微软雅黑" panose="020B0503020204020204" pitchFamily="34" charset="-122"/>
              <a:ea typeface="微软雅黑" panose="020B0503020204020204" pitchFamily="34" charset="-122"/>
              <a:sym typeface="+mn-ea"/>
            </a:endParaRPr>
          </a:p>
          <a:p>
            <a:pPr marL="0" marR="0" lvl="1" indent="0" algn="l" rtl="0">
              <a:lnSpc>
                <a:spcPct val="110000"/>
              </a:lnSpc>
              <a:spcBef>
                <a:spcPts val="0"/>
              </a:spcBef>
              <a:buSzPct val="25000"/>
              <a:buNone/>
            </a:pPr>
            <a:r>
              <a:rPr lang="zh-CN" altLang="en-US" sz="1400">
                <a:latin typeface="微软雅黑" panose="020B0503020204020204" pitchFamily="34" charset="-122"/>
                <a:ea typeface="微软雅黑" panose="020B0503020204020204" pitchFamily="34" charset="-122"/>
                <a:sym typeface="+mn-ea"/>
              </a:rPr>
              <a:t>蜜罐做了一一对应的语义解释，</a:t>
            </a:r>
            <a:r>
              <a:rPr lang="en-US" altLang="zh-CN" sz="1400">
                <a:latin typeface="微软雅黑" panose="020B0503020204020204" pitchFamily="34" charset="-122"/>
                <a:ea typeface="微软雅黑" panose="020B0503020204020204" pitchFamily="34" charset="-122"/>
                <a:sym typeface="+mn-ea"/>
              </a:rPr>
              <a:t>Bro</a:t>
            </a:r>
            <a:r>
              <a:rPr lang="zh-CN" altLang="en-US" sz="1400">
                <a:latin typeface="微软雅黑" panose="020B0503020204020204" pitchFamily="34" charset="-122"/>
                <a:ea typeface="微软雅黑" panose="020B0503020204020204" pitchFamily="34" charset="-122"/>
                <a:sym typeface="+mn-ea"/>
              </a:rPr>
              <a:t>的语义解释功能更宏观一些。</a:t>
            </a:r>
            <a:endParaRPr lang="zh-CN" altLang="en-US" sz="1400">
              <a:latin typeface="微软雅黑" panose="020B0503020204020204" pitchFamily="34" charset="-122"/>
              <a:ea typeface="微软雅黑" panose="020B0503020204020204" pitchFamily="34" charset="-122"/>
              <a:sym typeface="+mn-ea"/>
            </a:endParaRPr>
          </a:p>
          <a:p>
            <a:pPr marL="0" marR="0" lvl="1" indent="0" algn="l" rtl="0">
              <a:lnSpc>
                <a:spcPct val="110000"/>
              </a:lnSpc>
              <a:spcBef>
                <a:spcPts val="0"/>
              </a:spcBef>
              <a:buSzPct val="25000"/>
              <a:buNone/>
            </a:pPr>
            <a:r>
              <a:rPr lang="zh-CN" altLang="en-US" sz="1400">
                <a:latin typeface="微软雅黑" panose="020B0503020204020204" pitchFamily="34" charset="-122"/>
                <a:ea typeface="微软雅黑" panose="020B0503020204020204" pitchFamily="34" charset="-122"/>
                <a:sym typeface="+mn-ea"/>
              </a:rPr>
              <a:t>如果安全策略中事件涉及的特定事件发生，</a:t>
            </a:r>
            <a:r>
              <a:rPr lang="en-US" altLang="zh-CN" sz="1400">
                <a:latin typeface="微软雅黑" panose="020B0503020204020204" pitchFamily="34" charset="-122"/>
                <a:ea typeface="微软雅黑" panose="020B0503020204020204" pitchFamily="34" charset="-122"/>
                <a:sym typeface="+mn-ea"/>
              </a:rPr>
              <a:t>Bro</a:t>
            </a:r>
            <a:r>
              <a:rPr lang="zh-CN" altLang="en-US" sz="1400">
                <a:latin typeface="微软雅黑" panose="020B0503020204020204" pitchFamily="34" charset="-122"/>
                <a:ea typeface="微软雅黑" panose="020B0503020204020204" pitchFamily="34" charset="-122"/>
                <a:sym typeface="+mn-ea"/>
              </a:rPr>
              <a:t>就找到一个待约项目。</a:t>
            </a:r>
            <a:endParaRPr lang="zh-CN" altLang="en-US" sz="1400">
              <a:latin typeface="微软雅黑" panose="020B0503020204020204" pitchFamily="34" charset="-122"/>
              <a:ea typeface="微软雅黑" panose="020B0503020204020204" pitchFamily="34" charset="-122"/>
              <a:sym typeface="+mn-ea"/>
            </a:endParaRPr>
          </a:p>
          <a:p>
            <a:pPr marL="0" marR="0" lvl="1" indent="0" algn="l" rtl="0">
              <a:lnSpc>
                <a:spcPct val="110000"/>
              </a:lnSpc>
              <a:spcBef>
                <a:spcPts val="0"/>
              </a:spcBef>
              <a:buSzPct val="25000"/>
              <a:buNone/>
            </a:pPr>
            <a:r>
              <a:rPr lang="zh-CN" altLang="en-US" sz="1400">
                <a:latin typeface="微软雅黑" panose="020B0503020204020204" pitchFamily="34" charset="-122"/>
                <a:ea typeface="微软雅黑" panose="020B0503020204020204" pitchFamily="34" charset="-122"/>
                <a:sym typeface="+mn-ea"/>
              </a:rPr>
              <a:t>函数、事件处理程序就是预先定义的产生式。完成一次产生式规约，</a:t>
            </a:r>
            <a:r>
              <a:rPr lang="en-US" altLang="zh-CN" sz="1400">
                <a:latin typeface="微软雅黑" panose="020B0503020204020204" pitchFamily="34" charset="-122"/>
                <a:ea typeface="微软雅黑" panose="020B0503020204020204" pitchFamily="34" charset="-122"/>
                <a:sym typeface="+mn-ea"/>
              </a:rPr>
              <a:t>Bro</a:t>
            </a:r>
            <a:r>
              <a:rPr lang="zh-CN" altLang="en-US" sz="1400">
                <a:latin typeface="微软雅黑" panose="020B0503020204020204" pitchFamily="34" charset="-122"/>
                <a:ea typeface="微软雅黑" panose="020B0503020204020204" pitchFamily="34" charset="-122"/>
                <a:sym typeface="+mn-ea"/>
              </a:rPr>
              <a:t>就能报告一次恶意行为。</a:t>
            </a:r>
            <a:endParaRPr lang="zh-CN" altLang="en-US" sz="1400">
              <a:latin typeface="微软雅黑" panose="020B0503020204020204" pitchFamily="34" charset="-122"/>
              <a:ea typeface="微软雅黑" panose="020B0503020204020204" pitchFamily="34" charset="-122"/>
              <a:sym typeface="+mn-ea"/>
            </a:endParaRPr>
          </a:p>
          <a:p>
            <a:pPr marL="0" marR="0" lvl="1" indent="0" algn="l" rtl="0">
              <a:lnSpc>
                <a:spcPct val="110000"/>
              </a:lnSpc>
              <a:spcBef>
                <a:spcPts val="0"/>
              </a:spcBef>
              <a:buSzPct val="25000"/>
              <a:buNone/>
            </a:pPr>
            <a:endParaRPr lang="zh-CN" altLang="en-US" sz="1400">
              <a:latin typeface="微软雅黑" panose="020B0503020204020204" pitchFamily="34" charset="-122"/>
              <a:ea typeface="微软雅黑" panose="020B0503020204020204" pitchFamily="34" charset="-122"/>
              <a:sym typeface="+mn-ea"/>
            </a:endParaRPr>
          </a:p>
          <a:p>
            <a:pPr marL="0" marR="0" lvl="1" indent="0" algn="l" rtl="0">
              <a:lnSpc>
                <a:spcPct val="110000"/>
              </a:lnSpc>
              <a:spcBef>
                <a:spcPts val="0"/>
              </a:spcBef>
              <a:buSzPct val="25000"/>
              <a:buNone/>
            </a:pPr>
            <a:r>
              <a:rPr lang="en-US" altLang="zh-CN" sz="1400">
                <a:latin typeface="微软雅黑" panose="020B0503020204020204" pitchFamily="34" charset="-122"/>
                <a:ea typeface="微软雅黑" panose="020B0503020204020204" pitchFamily="34" charset="-122"/>
                <a:sym typeface="+mn-ea"/>
              </a:rPr>
              <a:t>Example: SSH</a:t>
            </a:r>
            <a:r>
              <a:rPr lang="zh-CN" altLang="en-US" sz="1400">
                <a:latin typeface="微软雅黑" panose="020B0503020204020204" pitchFamily="34" charset="-122"/>
                <a:ea typeface="微软雅黑" panose="020B0503020204020204" pitchFamily="34" charset="-122"/>
                <a:sym typeface="+mn-ea"/>
              </a:rPr>
              <a:t>暴力破解。 </a:t>
            </a:r>
            <a:r>
              <a:rPr lang="en-US" altLang="zh-CN" sz="1400">
                <a:latin typeface="微软雅黑" panose="020B0503020204020204" pitchFamily="34" charset="-122"/>
                <a:ea typeface="微软雅黑" panose="020B0503020204020204" pitchFamily="34" charset="-122"/>
                <a:sym typeface="+mn-ea"/>
              </a:rPr>
              <a:t>Bro</a:t>
            </a:r>
            <a:r>
              <a:rPr lang="zh-CN" altLang="en-US" sz="1400">
                <a:latin typeface="微软雅黑" panose="020B0503020204020204" pitchFamily="34" charset="-122"/>
                <a:ea typeface="微软雅黑" panose="020B0503020204020204" pitchFamily="34" charset="-122"/>
                <a:sym typeface="+mn-ea"/>
              </a:rPr>
              <a:t>通过统计固定时间内认证失败的次数，发现暴力破解。</a:t>
            </a:r>
            <a:endParaRPr lang="zh-CN" altLang="en-US" sz="1400">
              <a:latin typeface="微软雅黑" panose="020B0503020204020204" pitchFamily="34" charset="-122"/>
              <a:ea typeface="微软雅黑" panose="020B0503020204020204" pitchFamily="34" charset="-122"/>
              <a:sym typeface="+mn-ea"/>
            </a:endParaRPr>
          </a:p>
          <a:p>
            <a:pPr marL="0" marR="0" lvl="1" indent="0" algn="l" rtl="0">
              <a:lnSpc>
                <a:spcPct val="110000"/>
              </a:lnSpc>
              <a:spcBef>
                <a:spcPts val="0"/>
              </a:spcBef>
              <a:buSzPct val="25000"/>
              <a:buNone/>
            </a:pPr>
            <a:endParaRPr lang="zh-CN" altLang="en-US" sz="1400">
              <a:latin typeface="微软雅黑" panose="020B0503020204020204" pitchFamily="34" charset="-122"/>
              <a:ea typeface="微软雅黑" panose="020B0503020204020204" pitchFamily="34" charset="-122"/>
              <a:sym typeface="+mn-ea"/>
            </a:endParaRPr>
          </a:p>
          <a:p>
            <a:pPr marL="0" marR="0" lvl="1" indent="0" algn="l" rtl="0">
              <a:lnSpc>
                <a:spcPct val="110000"/>
              </a:lnSpc>
              <a:spcBef>
                <a:spcPts val="0"/>
              </a:spcBef>
              <a:buSzPct val="25000"/>
              <a:buNone/>
            </a:pPr>
            <a:endParaRPr lang="zh-CN" altLang="en-US" sz="1400">
              <a:latin typeface="微软雅黑" panose="020B0503020204020204" pitchFamily="34" charset="-122"/>
              <a:ea typeface="微软雅黑" panose="020B0503020204020204" pitchFamily="34" charset="-122"/>
              <a:sym typeface="+mn-ea"/>
            </a:endParaRPr>
          </a:p>
          <a:p>
            <a:pPr marL="0" marR="0" lvl="1" indent="0" algn="l" rtl="0">
              <a:lnSpc>
                <a:spcPct val="110000"/>
              </a:lnSpc>
              <a:spcBef>
                <a:spcPts val="0"/>
              </a:spcBef>
              <a:buSzPct val="25000"/>
              <a:buNone/>
            </a:pPr>
            <a:endParaRPr lang="zh-CN" altLang="en-US" sz="1400">
              <a:latin typeface="微软雅黑" panose="020B0503020204020204" pitchFamily="34" charset="-122"/>
              <a:ea typeface="微软雅黑" panose="020B0503020204020204" pitchFamily="34" charset="-122"/>
              <a:sym typeface="+mn-ea"/>
            </a:endParaRPr>
          </a:p>
          <a:p>
            <a:pPr marL="0" marR="0" lvl="0" indent="0" algn="l" rtl="0">
              <a:lnSpc>
                <a:spcPct val="110000"/>
              </a:lnSpc>
              <a:spcBef>
                <a:spcPts val="0"/>
              </a:spcBef>
              <a:buSzPct val="25000"/>
              <a:buNone/>
            </a:pPr>
            <a:endParaRPr lang="zh-CN" alt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p:txBody>
      </p:sp>
      <p:sp>
        <p:nvSpPr>
          <p:cNvPr id="6" name="文本框 5"/>
          <p:cNvSpPr txBox="1"/>
          <p:nvPr/>
        </p:nvSpPr>
        <p:spPr>
          <a:xfrm>
            <a:off x="4230370" y="991235"/>
            <a:ext cx="4307205" cy="1171575"/>
          </a:xfrm>
          <a:prstGeom prst="rect">
            <a:avLst/>
          </a:prstGeom>
          <a:noFill/>
          <a:ln>
            <a:noFill/>
          </a:ln>
        </p:spPr>
        <p:txBody>
          <a:bodyPr wrap="square" lIns="91425" tIns="45700" rIns="91425" bIns="45700" anchor="t" anchorCtr="0">
            <a:spAutoFit/>
          </a:bodyPr>
          <a:p>
            <a:pPr marL="0" marR="0" lvl="0" indent="0" algn="l" rtl="0">
              <a:spcBef>
                <a:spcPts val="0"/>
              </a:spcBef>
              <a:buSzPct val="25000"/>
              <a:buNone/>
            </a:pPr>
            <a:r>
              <a:rPr lang="zh-CN" alt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蜜罐的安全底线：</a:t>
            </a:r>
            <a:r>
              <a:rPr lang="en-US" alt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向在同一网络上但防御机制较完善的远程系统日志服务器发送日志备份</a:t>
            </a:r>
            <a:endParaRPr lang="en-US" alt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l" rtl="0">
              <a:spcBef>
                <a:spcPts val="0"/>
              </a:spcBef>
              <a:buSzPct val="25000"/>
              <a:buNone/>
            </a:pPr>
            <a:endParaRPr lang="zh-CN" alt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l" rtl="0">
              <a:spcBef>
                <a:spcPts val="0"/>
              </a:spcBef>
              <a:buSzPct val="25000"/>
              <a:buNone/>
            </a:pPr>
            <a:r>
              <a:rPr lang="en-US" altLang="zh-CN"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Bro</a:t>
            </a:r>
            <a:r>
              <a:rPr lang="zh-CN" alt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日志也面临被删除的风险？</a:t>
            </a:r>
            <a:endParaRPr lang="zh-CN" alt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l" rtl="0">
              <a:spcBef>
                <a:spcPts val="0"/>
              </a:spcBef>
              <a:buSzPct val="25000"/>
              <a:buNone/>
            </a:pPr>
            <a:r>
              <a:rPr lang="zh-CN" alt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为了后续的网络取证，应采取备份的方法。</a:t>
            </a:r>
            <a:endParaRPr lang="zh-CN" alt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620395" y="892175"/>
            <a:ext cx="2648585" cy="384810"/>
          </a:xfrm>
          <a:prstGeom prst="rect">
            <a:avLst/>
          </a:prstGeom>
          <a:noFill/>
        </p:spPr>
        <p:txBody>
          <a:bodyPr wrap="square" rtlCol="0">
            <a:spAutoFit/>
          </a:bodyPr>
          <a:p>
            <a:pPr marL="0" marR="0" lvl="0" indent="0" algn="l" rtl="0">
              <a:spcBef>
                <a:spcPts val="640"/>
              </a:spcBef>
              <a:buClr>
                <a:srgbClr val="7F7F7F"/>
              </a:buClr>
              <a:buSzPct val="25000"/>
              <a:buFont typeface="Arial" panose="020B0604020202020204"/>
              <a:buNone/>
            </a:pPr>
            <a:r>
              <a:rPr lang="en-US" altLang="zh-CN">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Part 1 </a:t>
            </a:r>
            <a:r>
              <a:rPr lang="zh-CN" altLang="en-US">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非法</a:t>
            </a:r>
            <a:r>
              <a:rPr lang="en-US" altLang="zh-CN">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认证 </a:t>
            </a:r>
            <a:endParaRPr lang="en-US" altLang="zh-CN">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p:txBody>
      </p:sp>
      <p:sp>
        <p:nvSpPr>
          <p:cNvPr id="3" name="文本框 2"/>
          <p:cNvSpPr txBox="1"/>
          <p:nvPr/>
        </p:nvSpPr>
        <p:spPr>
          <a:xfrm>
            <a:off x="568325" y="3912235"/>
            <a:ext cx="8100695" cy="614045"/>
          </a:xfrm>
          <a:prstGeom prst="rect">
            <a:avLst/>
          </a:prstGeom>
          <a:noFill/>
        </p:spPr>
        <p:txBody>
          <a:bodyPr wrap="square" rtlCol="0">
            <a:spAutoFit/>
          </a:bodyPr>
          <a:p>
            <a:pPr marL="0" marR="0" lvl="0" indent="0" algn="l" rtl="0">
              <a:spcBef>
                <a:spcPts val="640"/>
              </a:spcBef>
              <a:buClr>
                <a:srgbClr val="7F7F7F"/>
              </a:buClr>
              <a:buSzPct val="25000"/>
              <a:buFont typeface="Arial" panose="020B0604020202020204"/>
              <a:buNone/>
            </a:pPr>
            <a:r>
              <a:rPr lang="zh-CN" alt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捕获密码          bro  -r  illauth.pcap  "HTTP::default_capture_password=T"</a:t>
            </a:r>
            <a:endParaRPr lang="zh-CN" alt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l" rtl="0">
              <a:spcBef>
                <a:spcPts val="640"/>
              </a:spcBef>
              <a:buClr>
                <a:srgbClr val="7F7F7F"/>
              </a:buClr>
              <a:buSzPct val="25000"/>
              <a:buFont typeface="Arial" panose="020B0604020202020204"/>
              <a:buNone/>
            </a:pPr>
            <a:r>
              <a:rPr lang="zh-CN" altLang="en-US"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查看</a:t>
            </a:r>
            <a:r>
              <a:rPr lang="en-US" altLang="zh-CN"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http.log    </a:t>
            </a:r>
            <a:r>
              <a:rPr sz="1400">
                <a:latin typeface="微软雅黑" panose="020B0503020204020204" pitchFamily="34" charset="-122"/>
                <a:ea typeface="微软雅黑" panose="020B0503020204020204" pitchFamily="34" charset="-122"/>
                <a:cs typeface="Calibri" panose="020F0502020204030204"/>
                <a:sym typeface="Calibri" panose="020F0502020204030204"/>
              </a:rPr>
              <a:t>bro-cut  id.orig_h  id.resp_h  username  password  &lt;  http.log  | awk '$3 != "-"'</a:t>
            </a:r>
            <a:endParaRPr lang="en-US" altLang="zh-CN"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p:txBody>
      </p:sp>
      <p:pic>
        <p:nvPicPr>
          <p:cNvPr id="-2147482620" name="图片 -2147482621" descr="VT6)O]7886$5CWYDC7FBW]G"/>
          <p:cNvPicPr>
            <a:picLocks noChangeAspect="1"/>
          </p:cNvPicPr>
          <p:nvPr/>
        </p:nvPicPr>
        <p:blipFill>
          <a:blip r:embed="rId1"/>
          <a:stretch>
            <a:fillRect/>
          </a:stretch>
        </p:blipFill>
        <p:spPr>
          <a:xfrm>
            <a:off x="2635250" y="704215"/>
            <a:ext cx="6033770" cy="3109595"/>
          </a:xfrm>
          <a:prstGeom prst="rect">
            <a:avLst/>
          </a:prstGeom>
          <a:noFill/>
          <a:ln w="9525">
            <a:noFill/>
          </a:ln>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 name="文本框 9"/>
          <p:cNvSpPr txBox="1"/>
          <p:nvPr/>
        </p:nvSpPr>
        <p:spPr>
          <a:xfrm>
            <a:off x="808990" y="973455"/>
            <a:ext cx="7746365" cy="2162810"/>
          </a:xfrm>
          <a:prstGeom prst="rect">
            <a:avLst/>
          </a:prstGeom>
          <a:noFill/>
        </p:spPr>
        <p:txBody>
          <a:bodyPr wrap="square" rtlCol="0">
            <a:spAutoFit/>
          </a:bodyPr>
          <a:p>
            <a:pPr marL="0" marR="0" lvl="0" indent="0" algn="l" rtl="0">
              <a:spcBef>
                <a:spcPts val="640"/>
              </a:spcBef>
              <a:buClr>
                <a:srgbClr val="7F7F7F"/>
              </a:buClr>
              <a:buSzPct val="25000"/>
              <a:buFont typeface="Arial" panose="020B0604020202020204"/>
              <a:buNone/>
            </a:pPr>
            <a:r>
              <a:rPr lang="zh-CN" altLang="en-US">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参考资料</a:t>
            </a:r>
            <a:endParaRPr lang="zh-CN" altLang="en-US">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l" rtl="0">
              <a:spcBef>
                <a:spcPts val="640"/>
              </a:spcBef>
              <a:buClr>
                <a:srgbClr val="7F7F7F"/>
              </a:buClr>
              <a:buSzPct val="25000"/>
              <a:buFont typeface="Arial" panose="020B0604020202020204"/>
              <a:buNone/>
            </a:pPr>
            <a:endParaRPr lang="zh-CN" altLang="en-US">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l" rtl="0">
              <a:spcBef>
                <a:spcPts val="640"/>
              </a:spcBef>
              <a:buClr>
                <a:srgbClr val="7F7F7F"/>
              </a:buClr>
              <a:buSzPct val="25000"/>
              <a:buFont typeface="Arial" panose="020B0604020202020204"/>
              <a:buNone/>
            </a:pPr>
            <a:r>
              <a:rPr lang="en-US" altLang="zh-CN">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[1] </a:t>
            </a:r>
            <a:r>
              <a:rPr lang="en-US" altLang="zh-CN">
                <a:latin typeface="微软雅黑" panose="020B0503020204020204" pitchFamily="34" charset="-122"/>
                <a:ea typeface="微软雅黑" panose="020B0503020204020204" pitchFamily="34" charset="-122"/>
                <a:cs typeface="Calibri" panose="020F0502020204030204"/>
                <a:sym typeface="Calibri" panose="020F0502020204030204"/>
              </a:rPr>
              <a:t>Bro</a:t>
            </a:r>
            <a:r>
              <a:rPr lang="zh-CN" altLang="en-US">
                <a:latin typeface="微软雅黑" panose="020B0503020204020204" pitchFamily="34" charset="-122"/>
                <a:ea typeface="微软雅黑" panose="020B0503020204020204" pitchFamily="34" charset="-122"/>
                <a:cs typeface="Calibri" panose="020F0502020204030204"/>
                <a:sym typeface="Calibri" panose="020F0502020204030204"/>
              </a:rPr>
              <a:t>官方文档  </a:t>
            </a:r>
            <a:r>
              <a:rPr lang="en-US" altLang="zh-CN">
                <a:latin typeface="微软雅黑" panose="020B0503020204020204" pitchFamily="34" charset="-122"/>
                <a:ea typeface="微软雅黑" panose="020B0503020204020204" pitchFamily="34" charset="-122"/>
                <a:cs typeface="Calibri" panose="020F0502020204030204"/>
                <a:sym typeface="Calibri" panose="020F0502020204030204"/>
              </a:rPr>
              <a:t>http://www.bro.org</a:t>
            </a:r>
            <a:endParaRPr lang="en-US" altLang="zh-CN">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l" rtl="0">
              <a:spcBef>
                <a:spcPts val="640"/>
              </a:spcBef>
              <a:buClr>
                <a:srgbClr val="7F7F7F"/>
              </a:buClr>
              <a:buSzPct val="25000"/>
              <a:buFont typeface="Arial" panose="020B0604020202020204"/>
              <a:buNone/>
            </a:pPr>
            <a:r>
              <a:rPr lang="en-US" altLang="zh-CN">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[2] </a:t>
            </a:r>
            <a:r>
              <a:rPr lang="zh-CN" altLang="en-US">
                <a:latin typeface="微软雅黑" panose="020B0503020204020204" pitchFamily="34" charset="-122"/>
                <a:ea typeface="微软雅黑" panose="020B0503020204020204" pitchFamily="34" charset="-122"/>
                <a:cs typeface="Calibri" panose="020F0502020204030204"/>
                <a:sym typeface="Calibri" panose="020F0502020204030204"/>
              </a:rPr>
              <a:t>Brolog          http://supbrosup.blogspot.com</a:t>
            </a:r>
            <a:endParaRPr lang="zh-CN" altLang="en-US">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l" rtl="0">
              <a:spcBef>
                <a:spcPts val="640"/>
              </a:spcBef>
              <a:buClr>
                <a:srgbClr val="7F7F7F"/>
              </a:buClr>
              <a:buSzPct val="25000"/>
              <a:buFont typeface="Arial" panose="020B0604020202020204"/>
              <a:buNone/>
            </a:pPr>
            <a:r>
              <a:rPr lang="en-US" altLang="zh-CN">
                <a:latin typeface="微软雅黑" panose="020B0503020204020204" pitchFamily="34" charset="-122"/>
                <a:ea typeface="微软雅黑" panose="020B0503020204020204" pitchFamily="34" charset="-122"/>
                <a:cs typeface="Calibri" panose="020F0502020204030204"/>
                <a:sym typeface="Calibri" panose="020F0502020204030204"/>
              </a:rPr>
              <a:t>[3] Bro Blog       http://blog.bro.org</a:t>
            </a:r>
            <a:endParaRPr lang="en-US" altLang="zh-CN">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l" rtl="0">
              <a:spcBef>
                <a:spcPts val="640"/>
              </a:spcBef>
              <a:buClr>
                <a:srgbClr val="7F7F7F"/>
              </a:buClr>
              <a:buSzPct val="25000"/>
              <a:buFont typeface="Arial" panose="020B0604020202020204"/>
              <a:buNone/>
            </a:pPr>
            <a:endParaRPr lang="en-US" altLang="zh-CN">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620395" y="892175"/>
            <a:ext cx="3250565" cy="384810"/>
          </a:xfrm>
          <a:prstGeom prst="rect">
            <a:avLst/>
          </a:prstGeom>
          <a:noFill/>
        </p:spPr>
        <p:txBody>
          <a:bodyPr wrap="square" rtlCol="0">
            <a:spAutoFit/>
          </a:bodyPr>
          <a:p>
            <a:pPr marL="0" marR="0" lvl="0" indent="0" algn="l" rtl="0">
              <a:spcBef>
                <a:spcPts val="640"/>
              </a:spcBef>
              <a:buClr>
                <a:srgbClr val="7F7F7F"/>
              </a:buClr>
              <a:buSzPct val="25000"/>
              <a:buFont typeface="Arial" panose="020B0604020202020204"/>
              <a:buNone/>
            </a:pPr>
            <a:r>
              <a:rPr lang="en-US" altLang="zh-CN">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Part 2 </a:t>
            </a:r>
            <a:r>
              <a:rPr>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从Web服务器窃取信息</a:t>
            </a:r>
            <a:endParaRPr>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p:txBody>
      </p:sp>
      <p:sp>
        <p:nvSpPr>
          <p:cNvPr id="3" name="文本框 2"/>
          <p:cNvSpPr txBox="1"/>
          <p:nvPr/>
        </p:nvSpPr>
        <p:spPr>
          <a:xfrm>
            <a:off x="620395" y="1631315"/>
            <a:ext cx="6814820" cy="1122045"/>
          </a:xfrm>
          <a:prstGeom prst="rect">
            <a:avLst/>
          </a:prstGeom>
          <a:noFill/>
        </p:spPr>
        <p:txBody>
          <a:bodyPr wrap="square" rtlCol="0">
            <a:spAutoFit/>
          </a:bodyPr>
          <a:p>
            <a:pPr marL="0" marR="0" lvl="0" indent="0" algn="l" rtl="0">
              <a:spcBef>
                <a:spcPts val="640"/>
              </a:spcBef>
              <a:buClr>
                <a:srgbClr val="7F7F7F"/>
              </a:buClr>
              <a:buSzPct val="25000"/>
              <a:buFont typeface="Arial" panose="020B0604020202020204"/>
              <a:buNone/>
            </a:pPr>
            <a:r>
              <a:rPr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Cheeze先生说，Synonymous泄漏的敏感信息来自HBDairy Web服务器上的文件，但该文件不是服务器</a:t>
            </a:r>
            <a:r>
              <a:rPr lang="zh-CN"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应提供访问</a:t>
            </a:r>
            <a:r>
              <a:rPr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的内容。</a:t>
            </a:r>
            <a:endParaRPr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l" rtl="0">
              <a:spcBef>
                <a:spcPts val="640"/>
              </a:spcBef>
              <a:buClr>
                <a:srgbClr val="7F7F7F"/>
              </a:buClr>
              <a:buSzPct val="25000"/>
              <a:buFont typeface="Arial" panose="020B0604020202020204"/>
              <a:buNone/>
            </a:pPr>
            <a:endParaRPr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l" rtl="0">
              <a:spcBef>
                <a:spcPts val="640"/>
              </a:spcBef>
              <a:buClr>
                <a:srgbClr val="7F7F7F"/>
              </a:buClr>
              <a:buSzPct val="25000"/>
              <a:buFont typeface="Arial" panose="020B0604020202020204"/>
              <a:buNone/>
            </a:pPr>
            <a:r>
              <a:rPr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他不愿意告诉你更多细节，但是希望你确定盗窃</a:t>
            </a:r>
            <a:r>
              <a:rPr lang="zh-CN"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事件</a:t>
            </a:r>
            <a:r>
              <a:rPr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如何发生的。</a:t>
            </a:r>
            <a:endParaRPr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p:txBody>
      </p:sp>
      <p:pic>
        <p:nvPicPr>
          <p:cNvPr id="1378" name="Shape 1378"/>
          <p:cNvPicPr preferRelativeResize="0"/>
          <p:nvPr/>
        </p:nvPicPr>
        <p:blipFill rotWithShape="1">
          <a:blip r:embed="rId1"/>
          <a:srcRect/>
          <a:stretch>
            <a:fillRect/>
          </a:stretch>
        </p:blipFill>
        <p:spPr>
          <a:xfrm>
            <a:off x="5899150" y="2451735"/>
            <a:ext cx="2312035" cy="221170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620395" y="892175"/>
            <a:ext cx="7031990" cy="384810"/>
          </a:xfrm>
          <a:prstGeom prst="rect">
            <a:avLst/>
          </a:prstGeom>
          <a:noFill/>
        </p:spPr>
        <p:txBody>
          <a:bodyPr wrap="square" rtlCol="0">
            <a:spAutoFit/>
          </a:bodyPr>
          <a:p>
            <a:pPr marL="0" marR="0" lvl="0" indent="0" algn="l" rtl="0">
              <a:spcBef>
                <a:spcPts val="640"/>
              </a:spcBef>
              <a:buClr>
                <a:srgbClr val="7F7F7F"/>
              </a:buClr>
              <a:buSzPct val="25000"/>
              <a:buFont typeface="Arial" panose="020B0604020202020204"/>
              <a:buNone/>
            </a:pPr>
            <a:r>
              <a:rPr lang="en-US" altLang="zh-CN">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Part 2 </a:t>
            </a:r>
            <a:r>
              <a:rPr>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从Web服务器窃取信息</a:t>
            </a:r>
            <a:endParaRPr lang="en-US">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p:txBody>
      </p:sp>
      <p:sp>
        <p:nvSpPr>
          <p:cNvPr id="3" name="文本框 2"/>
          <p:cNvSpPr txBox="1"/>
          <p:nvPr/>
        </p:nvSpPr>
        <p:spPr>
          <a:xfrm>
            <a:off x="620395" y="1513205"/>
            <a:ext cx="7524750" cy="1792605"/>
          </a:xfrm>
          <a:prstGeom prst="rect">
            <a:avLst/>
          </a:prstGeom>
          <a:noFill/>
        </p:spPr>
        <p:txBody>
          <a:bodyPr wrap="square" rtlCol="0">
            <a:spAutoFit/>
          </a:bodyPr>
          <a:p>
            <a:pPr marL="0" marR="0" lvl="0" indent="0" algn="l" rtl="0">
              <a:spcBef>
                <a:spcPts val="640"/>
              </a:spcBef>
              <a:buClr>
                <a:srgbClr val="7F7F7F"/>
              </a:buClr>
              <a:buSzPct val="25000"/>
              <a:buFont typeface="Arial" panose="020B0604020202020204"/>
              <a:buNone/>
            </a:pPr>
            <a:r>
              <a:rPr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分析theft.pcap中的Web访问</a:t>
            </a:r>
            <a:r>
              <a:rPr lang="zh-CN"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a:t>
            </a:r>
            <a:r>
              <a:rPr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 确定用于访问文件的攻击类型。</a:t>
            </a:r>
            <a:endParaRPr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l" rtl="0">
              <a:spcBef>
                <a:spcPts val="640"/>
              </a:spcBef>
              <a:buClr>
                <a:srgbClr val="7F7F7F"/>
              </a:buClr>
              <a:buSzPct val="25000"/>
              <a:buFont typeface="Arial" panose="020B0604020202020204"/>
              <a:buNone/>
            </a:pPr>
            <a:endParaRPr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l" rtl="0">
              <a:spcBef>
                <a:spcPts val="640"/>
              </a:spcBef>
              <a:buClr>
                <a:srgbClr val="7F7F7F"/>
              </a:buClr>
              <a:buSzPct val="25000"/>
              <a:buFont typeface="Arial" panose="020B0604020202020204"/>
              <a:buNone/>
            </a:pPr>
            <a:endParaRPr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l" rtl="0">
              <a:spcBef>
                <a:spcPts val="640"/>
              </a:spcBef>
              <a:buClr>
                <a:srgbClr val="7F7F7F"/>
              </a:buClr>
              <a:buSzPct val="25000"/>
              <a:buFont typeface="Arial" panose="020B0604020202020204"/>
              <a:buNone/>
            </a:pPr>
            <a:r>
              <a:rPr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目录遍历攻击</a:t>
            </a:r>
            <a:endParaRPr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l" rtl="0">
              <a:spcBef>
                <a:spcPts val="640"/>
              </a:spcBef>
              <a:buClr>
                <a:srgbClr val="7F7F7F"/>
              </a:buClr>
              <a:buSzPct val="25000"/>
              <a:buFont typeface="Arial" panose="020B0604020202020204"/>
              <a:buNone/>
            </a:pPr>
            <a:endParaRPr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a:p>
            <a:pPr marL="0" marR="0" lvl="0" indent="0" algn="l" rtl="0">
              <a:spcBef>
                <a:spcPts val="640"/>
              </a:spcBef>
              <a:buClr>
                <a:srgbClr val="7F7F7F"/>
              </a:buClr>
              <a:buSzPct val="25000"/>
              <a:buFont typeface="Arial" panose="020B0604020202020204"/>
              <a:buNone/>
            </a:pPr>
            <a:r>
              <a:rPr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rPr>
              <a:t>Web服务器没有正确清理../的所有编码</a:t>
            </a:r>
            <a:endParaRPr lang="zh-CN" sz="1400">
              <a:solidFill>
                <a:schemeClr val="tx1"/>
              </a:solidFill>
              <a:latin typeface="微软雅黑" panose="020B0503020204020204" pitchFamily="34" charset="-122"/>
              <a:ea typeface="微软雅黑" panose="020B0503020204020204" pitchFamily="34" charset="-122"/>
              <a:cs typeface="Calibri" panose="020F0502020204030204"/>
              <a:sym typeface="Calibri" panose="020F0502020204030204"/>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descr="theft1"/>
          <p:cNvPicPr>
            <a:picLocks noChangeAspect="1"/>
          </p:cNvPicPr>
          <p:nvPr/>
        </p:nvPicPr>
        <p:blipFill>
          <a:blip r:embed="rId1"/>
          <a:stretch>
            <a:fillRect/>
          </a:stretch>
        </p:blipFill>
        <p:spPr>
          <a:xfrm>
            <a:off x="392430" y="290195"/>
            <a:ext cx="8380730" cy="4512945"/>
          </a:xfrm>
          <a:prstGeom prst="rect">
            <a:avLst/>
          </a:prstGeom>
        </p:spPr>
      </p:pic>
    </p:spTree>
  </p:cSld>
  <p:clrMapOvr>
    <a:masterClrMapping/>
  </p:clrMapOvr>
</p:sld>
</file>

<file path=ppt/theme/theme1.xml><?xml version="1.0" encoding="utf-8"?>
<a:theme xmlns:a="http://schemas.openxmlformats.org/drawingml/2006/main" name="Office 主题">
  <a:themeElements>
    <a:clrScheme name="演示之家 红">
      <a:dk1>
        <a:sysClr val="windowText" lastClr="000000"/>
      </a:dk1>
      <a:lt1>
        <a:sysClr val="window" lastClr="FFFFFF"/>
      </a:lt1>
      <a:dk2>
        <a:srgbClr val="1F497D"/>
      </a:dk2>
      <a:lt2>
        <a:srgbClr val="EEECE1"/>
      </a:lt2>
      <a:accent1>
        <a:srgbClr val="C12332"/>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gradFill>
          <a:gsLst>
            <a:gs pos="0">
              <a:schemeClr val="bg1"/>
            </a:gs>
            <a:gs pos="74000">
              <a:schemeClr val="bg1">
                <a:lumMod val="95000"/>
              </a:schemeClr>
            </a:gs>
          </a:gsLst>
          <a:lin ang="5400000" scaled="1"/>
        </a:gradFill>
        <a:ln>
          <a:noFill/>
        </a:ln>
        <a:effectLst>
          <a:outerShdw blurRad="50800" dist="38100" dir="5400000" algn="t" rotWithShape="0">
            <a:prstClr val="black">
              <a:alpha val="4000"/>
            </a:prstClr>
          </a:outerShdw>
        </a:effectLst>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0">
          <a:solidFill>
            <a:schemeClr val="bg1"/>
          </a:solidFill>
          <a:prstDash val="dash"/>
        </a:ln>
      </a:spPr>
      <a:bodyPr/>
      <a:lstStyle/>
      <a:style>
        <a:lnRef idx="1">
          <a:schemeClr val="accent1"/>
        </a:lnRef>
        <a:fillRef idx="0">
          <a:schemeClr val="accent1"/>
        </a:fillRef>
        <a:effectRef idx="0">
          <a:schemeClr val="accent1"/>
        </a:effectRef>
        <a:fontRef idx="minor">
          <a:schemeClr val="tx1"/>
        </a:fontRef>
      </a:style>
    </a:lnDef>
    <a:txDef>
      <a:spPr>
        <a:noFill/>
        <a:ln>
          <a:solidFill>
            <a:schemeClr val="tx1"/>
          </a:solidFill>
        </a:ln>
      </a:spPr>
      <a:bodyPr lIns="91425" tIns="45700" rIns="91425" bIns="45700" anchor="t" anchorCtr="0">
        <a:noAutofit/>
      </a:bodyPr>
      <a:lstStyle>
        <a:defPPr marL="0" marR="0" lvl="0" indent="0" algn="ctr" rtl="0">
          <a:spcBef>
            <a:spcPts val="0"/>
          </a:spcBef>
          <a:buSzPct val="25000"/>
          <a:buNone/>
          <a:defRPr lang="en-US" sz="2400">
            <a:solidFill>
              <a:schemeClr val="tx1"/>
            </a:solidFill>
            <a:latin typeface="Calibri" panose="020F0502020204030204"/>
            <a:ea typeface="Calibri" panose="020F0502020204030204"/>
            <a:cs typeface="Calibri" panose="020F0502020204030204"/>
            <a:sym typeface="Calibri" panose="020F0502020204030204"/>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9563</Words>
  <Application>WPS 演示</Application>
  <PresentationFormat>全屏显示(16:9)</PresentationFormat>
  <Paragraphs>981</Paragraphs>
  <Slides>60</Slides>
  <Notes>43</Notes>
  <HiddenSlides>5</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60</vt:i4>
      </vt:variant>
    </vt:vector>
  </HeadingPairs>
  <TitlesOfParts>
    <vt:vector size="70" baseType="lpstr">
      <vt:lpstr>Arial</vt:lpstr>
      <vt:lpstr>宋体</vt:lpstr>
      <vt:lpstr>Wingdings</vt:lpstr>
      <vt:lpstr>Calibri</vt:lpstr>
      <vt:lpstr>Arial</vt:lpstr>
      <vt:lpstr>微软雅黑</vt:lpstr>
      <vt:lpstr>微软雅黑 Light</vt:lpstr>
      <vt:lpstr>Yu Gothic</vt:lpstr>
      <vt:lpstr>Calibri</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HTTP Client State Machine</vt:lpstr>
      <vt:lpstr>HTTP Client State Machine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Kittens Framework</vt:lpstr>
      <vt:lpstr>Kittens Framework</vt:lpstr>
      <vt:lpstr>Kittens Framework</vt:lpstr>
      <vt:lpstr>Kittens Framework</vt:lpstr>
      <vt:lpstr>Kittens Framework</vt:lpstr>
      <vt:lpstr>Kittens Framework</vt:lpstr>
      <vt:lpstr>Kittens Framework</vt:lpstr>
      <vt:lpstr>Kittens Framework</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Bro Compared</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安莹</cp:lastModifiedBy>
  <cp:revision>446</cp:revision>
  <dcterms:created xsi:type="dcterms:W3CDTF">2016-11-30T06:47:00Z</dcterms:created>
  <dcterms:modified xsi:type="dcterms:W3CDTF">2016-12-15T16:52:49Z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2052-10.1.0.6065</vt:lpwstr>
  </property>
</Properties>
</file>